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8"/>
  </p:notesMasterIdLst>
  <p:sldIdLst>
    <p:sldId id="330" r:id="rId5"/>
    <p:sldId id="345" r:id="rId6"/>
    <p:sldId id="357" r:id="rId7"/>
    <p:sldId id="373" r:id="rId8"/>
    <p:sldId id="399" r:id="rId9"/>
    <p:sldId id="363" r:id="rId10"/>
    <p:sldId id="384" r:id="rId11"/>
    <p:sldId id="371" r:id="rId12"/>
    <p:sldId id="401" r:id="rId13"/>
    <p:sldId id="400" r:id="rId14"/>
    <p:sldId id="395" r:id="rId15"/>
    <p:sldId id="361" r:id="rId16"/>
    <p:sldId id="366" r:id="rId17"/>
    <p:sldId id="362" r:id="rId18"/>
    <p:sldId id="393" r:id="rId19"/>
    <p:sldId id="392" r:id="rId20"/>
    <p:sldId id="391" r:id="rId21"/>
    <p:sldId id="364" r:id="rId22"/>
    <p:sldId id="382" r:id="rId23"/>
    <p:sldId id="397" r:id="rId24"/>
    <p:sldId id="369" r:id="rId25"/>
    <p:sldId id="370" r:id="rId26"/>
    <p:sldId id="398" r:id="rId27"/>
    <p:sldId id="368" r:id="rId28"/>
    <p:sldId id="380" r:id="rId29"/>
    <p:sldId id="381" r:id="rId30"/>
    <p:sldId id="359" r:id="rId31"/>
    <p:sldId id="360" r:id="rId32"/>
    <p:sldId id="402" r:id="rId33"/>
    <p:sldId id="372" r:id="rId34"/>
    <p:sldId id="353" r:id="rId35"/>
    <p:sldId id="348" r:id="rId36"/>
    <p:sldId id="390" r:id="rId37"/>
  </p:sldIdLst>
  <p:sldSz cx="15079663" cy="1130935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34F1FC5-F6F5-4253-8959-859F5046EB32}">
          <p14:sldIdLst>
            <p14:sldId id="330"/>
            <p14:sldId id="345"/>
            <p14:sldId id="357"/>
            <p14:sldId id="373"/>
            <p14:sldId id="399"/>
            <p14:sldId id="363"/>
            <p14:sldId id="384"/>
            <p14:sldId id="371"/>
            <p14:sldId id="401"/>
            <p14:sldId id="400"/>
            <p14:sldId id="395"/>
            <p14:sldId id="361"/>
            <p14:sldId id="366"/>
            <p14:sldId id="362"/>
            <p14:sldId id="393"/>
            <p14:sldId id="392"/>
            <p14:sldId id="391"/>
            <p14:sldId id="364"/>
            <p14:sldId id="382"/>
            <p14:sldId id="397"/>
            <p14:sldId id="369"/>
            <p14:sldId id="370"/>
            <p14:sldId id="398"/>
            <p14:sldId id="368"/>
            <p14:sldId id="380"/>
            <p14:sldId id="381"/>
            <p14:sldId id="359"/>
            <p14:sldId id="360"/>
            <p14:sldId id="402"/>
            <p14:sldId id="372"/>
            <p14:sldId id="353"/>
            <p14:sldId id="348"/>
            <p14:sldId id="39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16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1000"/>
    <a:srgbClr val="2C303C"/>
    <a:srgbClr val="0000FF"/>
    <a:srgbClr val="E31837"/>
    <a:srgbClr val="C82300"/>
    <a:srgbClr val="FFFFFF"/>
    <a:srgbClr val="E9E3D8"/>
    <a:srgbClr val="EFEEED"/>
    <a:srgbClr val="9C9695"/>
    <a:srgbClr val="8316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9214AD-D736-42F6-85D5-174563663603}" v="164" dt="2026-07-31T14:08:23.804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02" autoAdjust="0"/>
    <p:restoredTop sz="66427" autoAdjust="0"/>
  </p:normalViewPr>
  <p:slideViewPr>
    <p:cSldViewPr>
      <p:cViewPr varScale="1">
        <p:scale>
          <a:sx n="43" d="100"/>
          <a:sy n="43" d="100"/>
        </p:scale>
        <p:origin x="2124" y="60"/>
      </p:cViewPr>
      <p:guideLst>
        <p:guide orient="horz" pos="2880"/>
        <p:guide pos="162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385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sey Avery" userId="db9698dc-6f24-4d52-aabf-47214a76238a" providerId="ADAL" clId="{A2262782-ADA5-4F63-B5E3-10E37AC25615}"/>
    <pc:docChg chg="undo redo custSel addSld delSld modSld sldOrd addSection delSection modSection">
      <pc:chgData name="Casey Avery" userId="db9698dc-6f24-4d52-aabf-47214a76238a" providerId="ADAL" clId="{A2262782-ADA5-4F63-B5E3-10E37AC25615}" dt="2026-07-31T14:08:33.076" v="55262" actId="20577"/>
      <pc:docMkLst>
        <pc:docMk/>
      </pc:docMkLst>
      <pc:sldChg chg="addSp delSp modSp mod modNotesTx">
        <pc:chgData name="Casey Avery" userId="db9698dc-6f24-4d52-aabf-47214a76238a" providerId="ADAL" clId="{A2262782-ADA5-4F63-B5E3-10E37AC25615}" dt="2026-07-31T13:56:55.451" v="55006" actId="1076"/>
        <pc:sldMkLst>
          <pc:docMk/>
          <pc:sldMk cId="1558888358" sldId="330"/>
        </pc:sldMkLst>
        <pc:spChg chg="add del mod">
          <ac:chgData name="Casey Avery" userId="db9698dc-6f24-4d52-aabf-47214a76238a" providerId="ADAL" clId="{A2262782-ADA5-4F63-B5E3-10E37AC25615}" dt="2026-07-31T13:56:43.341" v="54999" actId="478"/>
          <ac:spMkLst>
            <pc:docMk/>
            <pc:sldMk cId="1558888358" sldId="330"/>
            <ac:spMk id="3" creationId="{7896CBDB-2676-E94B-C668-DA94620C476C}"/>
          </ac:spMkLst>
        </pc:spChg>
        <pc:spChg chg="mod">
          <ac:chgData name="Casey Avery" userId="db9698dc-6f24-4d52-aabf-47214a76238a" providerId="ADAL" clId="{A2262782-ADA5-4F63-B5E3-10E37AC25615}" dt="2026-07-31T13:56:55.451" v="55006" actId="1076"/>
          <ac:spMkLst>
            <pc:docMk/>
            <pc:sldMk cId="1558888358" sldId="330"/>
            <ac:spMk id="7" creationId="{2962794C-E7DC-DC42-89F1-8989F281B016}"/>
          </ac:spMkLst>
        </pc:spChg>
        <pc:spChg chg="del mod">
          <ac:chgData name="Casey Avery" userId="db9698dc-6f24-4d52-aabf-47214a76238a" providerId="ADAL" clId="{A2262782-ADA5-4F63-B5E3-10E37AC25615}" dt="2026-07-31T13:56:40.105" v="54998" actId="478"/>
          <ac:spMkLst>
            <pc:docMk/>
            <pc:sldMk cId="1558888358" sldId="330"/>
            <ac:spMk id="9" creationId="{6E7E5DB5-4369-E24A-8249-63BCF87026EE}"/>
          </ac:spMkLst>
        </pc:spChg>
      </pc:sldChg>
      <pc:sldChg chg="addSp delSp modSp mod addAnim delAnim modAnim modNotesTx">
        <pc:chgData name="Casey Avery" userId="db9698dc-6f24-4d52-aabf-47214a76238a" providerId="ADAL" clId="{A2262782-ADA5-4F63-B5E3-10E37AC25615}" dt="2026-07-31T14:08:33.076" v="55262" actId="20577"/>
        <pc:sldMkLst>
          <pc:docMk/>
          <pc:sldMk cId="1755357772" sldId="345"/>
        </pc:sldMkLst>
        <pc:spChg chg="del">
          <ac:chgData name="Casey Avery" userId="db9698dc-6f24-4d52-aabf-47214a76238a" providerId="ADAL" clId="{A2262782-ADA5-4F63-B5E3-10E37AC25615}" dt="2026-07-31T13:57:02.117" v="55007" actId="478"/>
          <ac:spMkLst>
            <pc:docMk/>
            <pc:sldMk cId="1755357772" sldId="345"/>
            <ac:spMk id="2" creationId="{8E91B12C-8FD2-9B2B-E95D-6FE09590712F}"/>
          </ac:spMkLst>
        </pc:spChg>
        <pc:spChg chg="mod">
          <ac:chgData name="Casey Avery" userId="db9698dc-6f24-4d52-aabf-47214a76238a" providerId="ADAL" clId="{A2262782-ADA5-4F63-B5E3-10E37AC25615}" dt="2026-07-31T14:08:33.076" v="55262" actId="20577"/>
          <ac:spMkLst>
            <pc:docMk/>
            <pc:sldMk cId="1755357772" sldId="345"/>
            <ac:spMk id="3" creationId="{90DB2E64-5123-AEE3-439E-CAF22E525F28}"/>
          </ac:spMkLst>
        </pc:spChg>
        <pc:spChg chg="mod">
          <ac:chgData name="Casey Avery" userId="db9698dc-6f24-4d52-aabf-47214a76238a" providerId="ADAL" clId="{A2262782-ADA5-4F63-B5E3-10E37AC25615}" dt="2026-07-31T14:07:28.262" v="55245" actId="20577"/>
          <ac:spMkLst>
            <pc:docMk/>
            <pc:sldMk cId="1755357772" sldId="345"/>
            <ac:spMk id="5" creationId="{1BDEADDF-8360-3611-FBBB-997CDBC6101C}"/>
          </ac:spMkLst>
        </pc:spChg>
        <pc:spChg chg="add del mod">
          <ac:chgData name="Casey Avery" userId="db9698dc-6f24-4d52-aabf-47214a76238a" providerId="ADAL" clId="{A2262782-ADA5-4F63-B5E3-10E37AC25615}" dt="2026-07-31T13:57:06.445" v="55008" actId="478"/>
          <ac:spMkLst>
            <pc:docMk/>
            <pc:sldMk cId="1755357772" sldId="345"/>
            <ac:spMk id="6" creationId="{5BF80698-1C7F-09AC-4291-F36C3EF1E48D}"/>
          </ac:spMkLst>
        </pc:spChg>
        <pc:spChg chg="del">
          <ac:chgData name="Casey Avery" userId="db9698dc-6f24-4d52-aabf-47214a76238a" providerId="ADAL" clId="{A2262782-ADA5-4F63-B5E3-10E37AC25615}" dt="2026-07-31T12:45:37.302" v="53534" actId="478"/>
          <ac:spMkLst>
            <pc:docMk/>
            <pc:sldMk cId="1755357772" sldId="345"/>
            <ac:spMk id="7" creationId="{B88EFFB5-E413-8B8A-456F-9870817051DC}"/>
          </ac:spMkLst>
        </pc:spChg>
        <pc:picChg chg="del">
          <ac:chgData name="Casey Avery" userId="db9698dc-6f24-4d52-aabf-47214a76238a" providerId="ADAL" clId="{A2262782-ADA5-4F63-B5E3-10E37AC25615}" dt="2026-07-31T12:45:38.615" v="53535" actId="478"/>
          <ac:picMkLst>
            <pc:docMk/>
            <pc:sldMk cId="1755357772" sldId="345"/>
            <ac:picMk id="12290" creationId="{40BD5981-9E37-CEE1-6C97-F67171C17EC9}"/>
          </ac:picMkLst>
        </pc:picChg>
      </pc:sldChg>
      <pc:sldChg chg="addSp delSp modSp mod delAnim modAnim modNotesTx">
        <pc:chgData name="Casey Avery" userId="db9698dc-6f24-4d52-aabf-47214a76238a" providerId="ADAL" clId="{A2262782-ADA5-4F63-B5E3-10E37AC25615}" dt="2026-07-31T13:56:04.031" v="54995" actId="1035"/>
        <pc:sldMkLst>
          <pc:docMk/>
          <pc:sldMk cId="3260976774" sldId="348"/>
        </pc:sldMkLst>
        <pc:spChg chg="add mod">
          <ac:chgData name="Casey Avery" userId="db9698dc-6f24-4d52-aabf-47214a76238a" providerId="ADAL" clId="{A2262782-ADA5-4F63-B5E3-10E37AC25615}" dt="2026-07-31T13:44:02.367" v="54729" actId="6549"/>
          <ac:spMkLst>
            <pc:docMk/>
            <pc:sldMk cId="3260976774" sldId="348"/>
            <ac:spMk id="5" creationId="{5A7B36EA-95B6-8CEF-B790-47F61F6BF3D6}"/>
          </ac:spMkLst>
        </pc:spChg>
        <pc:spChg chg="add mod">
          <ac:chgData name="Casey Avery" userId="db9698dc-6f24-4d52-aabf-47214a76238a" providerId="ADAL" clId="{A2262782-ADA5-4F63-B5E3-10E37AC25615}" dt="2026-07-31T13:55:56.916" v="54994" actId="20577"/>
          <ac:spMkLst>
            <pc:docMk/>
            <pc:sldMk cId="3260976774" sldId="348"/>
            <ac:spMk id="7" creationId="{06A0DDC0-D40F-D214-4B1B-754927998066}"/>
          </ac:spMkLst>
        </pc:spChg>
        <pc:grpChg chg="mod">
          <ac:chgData name="Casey Avery" userId="db9698dc-6f24-4d52-aabf-47214a76238a" providerId="ADAL" clId="{A2262782-ADA5-4F63-B5E3-10E37AC25615}" dt="2026-07-31T13:56:04.031" v="54995" actId="1035"/>
          <ac:grpSpMkLst>
            <pc:docMk/>
            <pc:sldMk cId="3260976774" sldId="348"/>
            <ac:grpSpMk id="2" creationId="{AC199CF4-9796-3506-976C-18F2B62C1DA7}"/>
          </ac:grpSpMkLst>
        </pc:grpChg>
        <pc:grpChg chg="del">
          <ac:chgData name="Casey Avery" userId="db9698dc-6f24-4d52-aabf-47214a76238a" providerId="ADAL" clId="{A2262782-ADA5-4F63-B5E3-10E37AC25615}" dt="2026-07-31T13:09:22.970" v="54231" actId="478"/>
          <ac:grpSpMkLst>
            <pc:docMk/>
            <pc:sldMk cId="3260976774" sldId="348"/>
            <ac:grpSpMk id="12" creationId="{E42F9206-4487-4BD9-2454-B30327447AF2}"/>
          </ac:grpSpMkLst>
        </pc:grpChg>
        <pc:picChg chg="del">
          <ac:chgData name="Casey Avery" userId="db9698dc-6f24-4d52-aabf-47214a76238a" providerId="ADAL" clId="{A2262782-ADA5-4F63-B5E3-10E37AC25615}" dt="2026-07-31T13:09:20.088" v="54227" actId="478"/>
          <ac:picMkLst>
            <pc:docMk/>
            <pc:sldMk cId="3260976774" sldId="348"/>
            <ac:picMk id="30" creationId="{5E3BD59F-E3C6-BA82-A600-53372C819B81}"/>
          </ac:picMkLst>
        </pc:picChg>
        <pc:picChg chg="mod">
          <ac:chgData name="Casey Avery" userId="db9698dc-6f24-4d52-aabf-47214a76238a" providerId="ADAL" clId="{A2262782-ADA5-4F63-B5E3-10E37AC25615}" dt="2026-07-31T13:56:04.031" v="54995" actId="1035"/>
          <ac:picMkLst>
            <pc:docMk/>
            <pc:sldMk cId="3260976774" sldId="348"/>
            <ac:picMk id="1026" creationId="{00C728A2-FC8D-CE23-E493-D870917FB3A7}"/>
          </ac:picMkLst>
        </pc:picChg>
        <pc:picChg chg="mod">
          <ac:chgData name="Casey Avery" userId="db9698dc-6f24-4d52-aabf-47214a76238a" providerId="ADAL" clId="{A2262782-ADA5-4F63-B5E3-10E37AC25615}" dt="2026-07-31T13:56:04.031" v="54995" actId="1035"/>
          <ac:picMkLst>
            <pc:docMk/>
            <pc:sldMk cId="3260976774" sldId="348"/>
            <ac:picMk id="1030" creationId="{955FBF66-35D9-04FC-4250-DFF9035229F8}"/>
          </ac:picMkLst>
        </pc:picChg>
        <pc:picChg chg="del">
          <ac:chgData name="Casey Avery" userId="db9698dc-6f24-4d52-aabf-47214a76238a" providerId="ADAL" clId="{A2262782-ADA5-4F63-B5E3-10E37AC25615}" dt="2026-07-31T13:09:27.392" v="54232" actId="478"/>
          <ac:picMkLst>
            <pc:docMk/>
            <pc:sldMk cId="3260976774" sldId="348"/>
            <ac:picMk id="2050" creationId="{FA0C8C17-F242-0976-5A57-BE2C0A8A6732}"/>
          </ac:picMkLst>
        </pc:picChg>
        <pc:picChg chg="del">
          <ac:chgData name="Casey Avery" userId="db9698dc-6f24-4d52-aabf-47214a76238a" providerId="ADAL" clId="{A2262782-ADA5-4F63-B5E3-10E37AC25615}" dt="2026-07-31T13:09:15.603" v="54226" actId="478"/>
          <ac:picMkLst>
            <pc:docMk/>
            <pc:sldMk cId="3260976774" sldId="348"/>
            <ac:picMk id="2053" creationId="{8FBF99D2-0A67-1AC8-0EB1-FDE4E7813B14}"/>
          </ac:picMkLst>
        </pc:picChg>
        <pc:picChg chg="del">
          <ac:chgData name="Casey Avery" userId="db9698dc-6f24-4d52-aabf-47214a76238a" providerId="ADAL" clId="{A2262782-ADA5-4F63-B5E3-10E37AC25615}" dt="2026-07-31T13:09:21.475" v="54229" actId="478"/>
          <ac:picMkLst>
            <pc:docMk/>
            <pc:sldMk cId="3260976774" sldId="348"/>
            <ac:picMk id="6146" creationId="{FDAD1D72-B152-E319-1D0A-A87DD307DEA9}"/>
          </ac:picMkLst>
        </pc:picChg>
        <pc:picChg chg="del">
          <ac:chgData name="Casey Avery" userId="db9698dc-6f24-4d52-aabf-47214a76238a" providerId="ADAL" clId="{A2262782-ADA5-4F63-B5E3-10E37AC25615}" dt="2026-07-31T13:09:20.779" v="54228" actId="478"/>
          <ac:picMkLst>
            <pc:docMk/>
            <pc:sldMk cId="3260976774" sldId="348"/>
            <ac:picMk id="6150" creationId="{548DD185-0501-F111-D676-70184C32EAE7}"/>
          </ac:picMkLst>
        </pc:picChg>
        <pc:picChg chg="del">
          <ac:chgData name="Casey Avery" userId="db9698dc-6f24-4d52-aabf-47214a76238a" providerId="ADAL" clId="{A2262782-ADA5-4F63-B5E3-10E37AC25615}" dt="2026-07-31T13:09:22.150" v="54230" actId="478"/>
          <ac:picMkLst>
            <pc:docMk/>
            <pc:sldMk cId="3260976774" sldId="348"/>
            <ac:picMk id="6156" creationId="{2EC0C8FC-0402-C24A-1118-5A2421963319}"/>
          </ac:picMkLst>
        </pc:picChg>
      </pc:sldChg>
      <pc:sldChg chg="del">
        <pc:chgData name="Casey Avery" userId="db9698dc-6f24-4d52-aabf-47214a76238a" providerId="ADAL" clId="{A2262782-ADA5-4F63-B5E3-10E37AC25615}" dt="2026-07-31T13:09:42.871" v="54240" actId="47"/>
        <pc:sldMkLst>
          <pc:docMk/>
          <pc:sldMk cId="2397999814" sldId="351"/>
        </pc:sldMkLst>
      </pc:sldChg>
      <pc:sldChg chg="del">
        <pc:chgData name="Casey Avery" userId="db9698dc-6f24-4d52-aabf-47214a76238a" providerId="ADAL" clId="{A2262782-ADA5-4F63-B5E3-10E37AC25615}" dt="2026-07-31T13:09:44.265" v="54241" actId="47"/>
        <pc:sldMkLst>
          <pc:docMk/>
          <pc:sldMk cId="3405617605" sldId="352"/>
        </pc:sldMkLst>
      </pc:sldChg>
      <pc:sldChg chg="modSp mod modAnim modNotesTx">
        <pc:chgData name="Casey Avery" userId="db9698dc-6f24-4d52-aabf-47214a76238a" providerId="ADAL" clId="{A2262782-ADA5-4F63-B5E3-10E37AC25615}" dt="2026-07-31T13:43:38.420" v="54724" actId="14100"/>
        <pc:sldMkLst>
          <pc:docMk/>
          <pc:sldMk cId="2460582764" sldId="353"/>
        </pc:sldMkLst>
        <pc:picChg chg="mod">
          <ac:chgData name="Casey Avery" userId="db9698dc-6f24-4d52-aabf-47214a76238a" providerId="ADAL" clId="{A2262782-ADA5-4F63-B5E3-10E37AC25615}" dt="2026-07-31T13:43:38.420" v="54724" actId="14100"/>
          <ac:picMkLst>
            <pc:docMk/>
            <pc:sldMk cId="2460582764" sldId="353"/>
            <ac:picMk id="5" creationId="{BF59B2BB-A2A7-57D7-6C5F-1542077676F1}"/>
          </ac:picMkLst>
        </pc:picChg>
      </pc:sldChg>
      <pc:sldChg chg="delSp del mod delAnim modAnim">
        <pc:chgData name="Casey Avery" userId="db9698dc-6f24-4d52-aabf-47214a76238a" providerId="ADAL" clId="{A2262782-ADA5-4F63-B5E3-10E37AC25615}" dt="2026-07-31T13:09:34.099" v="54235" actId="47"/>
        <pc:sldMkLst>
          <pc:docMk/>
          <pc:sldMk cId="1510937812" sldId="354"/>
        </pc:sldMkLst>
        <pc:picChg chg="del">
          <ac:chgData name="Casey Avery" userId="db9698dc-6f24-4d52-aabf-47214a76238a" providerId="ADAL" clId="{A2262782-ADA5-4F63-B5E3-10E37AC25615}" dt="2026-07-31T13:09:30.954" v="54234" actId="478"/>
          <ac:picMkLst>
            <pc:docMk/>
            <pc:sldMk cId="1510937812" sldId="354"/>
            <ac:picMk id="17" creationId="{DF134778-2E25-95BD-590F-7BFC6557568A}"/>
          </ac:picMkLst>
        </pc:picChg>
        <pc:picChg chg="del">
          <ac:chgData name="Casey Avery" userId="db9698dc-6f24-4d52-aabf-47214a76238a" providerId="ADAL" clId="{A2262782-ADA5-4F63-B5E3-10E37AC25615}" dt="2026-07-31T13:09:29.769" v="54233" actId="478"/>
          <ac:picMkLst>
            <pc:docMk/>
            <pc:sldMk cId="1510937812" sldId="354"/>
            <ac:picMk id="5122" creationId="{C30551C2-4AE1-1238-E7AF-D0E2FFDDF8A5}"/>
          </ac:picMkLst>
        </pc:picChg>
      </pc:sldChg>
      <pc:sldChg chg="del">
        <pc:chgData name="Casey Avery" userId="db9698dc-6f24-4d52-aabf-47214a76238a" providerId="ADAL" clId="{A2262782-ADA5-4F63-B5E3-10E37AC25615}" dt="2026-07-31T13:09:45.566" v="54242" actId="47"/>
        <pc:sldMkLst>
          <pc:docMk/>
          <pc:sldMk cId="2719824562" sldId="356"/>
        </pc:sldMkLst>
      </pc:sldChg>
      <pc:sldChg chg="modAnim modNotesTx">
        <pc:chgData name="Casey Avery" userId="db9698dc-6f24-4d52-aabf-47214a76238a" providerId="ADAL" clId="{A2262782-ADA5-4F63-B5E3-10E37AC25615}" dt="2026-07-31T13:14:25.828" v="54309"/>
        <pc:sldMkLst>
          <pc:docMk/>
          <pc:sldMk cId="2401526982" sldId="357"/>
        </pc:sldMkLst>
      </pc:sldChg>
      <pc:sldChg chg="del">
        <pc:chgData name="Casey Avery" userId="db9698dc-6f24-4d52-aabf-47214a76238a" providerId="ADAL" clId="{A2262782-ADA5-4F63-B5E3-10E37AC25615}" dt="2026-07-31T13:09:38.521" v="54236" actId="47"/>
        <pc:sldMkLst>
          <pc:docMk/>
          <pc:sldMk cId="3651823866" sldId="358"/>
        </pc:sldMkLst>
      </pc:sldChg>
      <pc:sldChg chg="delSp modSp mod modAnim modNotesTx">
        <pc:chgData name="Casey Avery" userId="db9698dc-6f24-4d52-aabf-47214a76238a" providerId="ADAL" clId="{A2262782-ADA5-4F63-B5E3-10E37AC25615}" dt="2026-07-31T13:37:23.742" v="54513" actId="1076"/>
        <pc:sldMkLst>
          <pc:docMk/>
          <pc:sldMk cId="2219004826" sldId="359"/>
        </pc:sldMkLst>
        <pc:spChg chg="mod">
          <ac:chgData name="Casey Avery" userId="db9698dc-6f24-4d52-aabf-47214a76238a" providerId="ADAL" clId="{A2262782-ADA5-4F63-B5E3-10E37AC25615}" dt="2026-07-31T13:37:23.742" v="54513" actId="1076"/>
          <ac:spMkLst>
            <pc:docMk/>
            <pc:sldMk cId="2219004826" sldId="359"/>
            <ac:spMk id="2" creationId="{3048DF1B-1299-A91C-42EE-C4F6B0919B02}"/>
          </ac:spMkLst>
        </pc:spChg>
        <pc:spChg chg="mod">
          <ac:chgData name="Casey Avery" userId="db9698dc-6f24-4d52-aabf-47214a76238a" providerId="ADAL" clId="{A2262782-ADA5-4F63-B5E3-10E37AC25615}" dt="2026-07-31T13:37:15.290" v="54505" actId="1036"/>
          <ac:spMkLst>
            <pc:docMk/>
            <pc:sldMk cId="2219004826" sldId="359"/>
            <ac:spMk id="6" creationId="{2935AA05-DF60-AFE4-5A41-1A1801A43942}"/>
          </ac:spMkLst>
        </pc:spChg>
        <pc:spChg chg="mod">
          <ac:chgData name="Casey Avery" userId="db9698dc-6f24-4d52-aabf-47214a76238a" providerId="ADAL" clId="{A2262782-ADA5-4F63-B5E3-10E37AC25615}" dt="2026-07-31T13:37:02.143" v="54497" actId="1076"/>
          <ac:spMkLst>
            <pc:docMk/>
            <pc:sldMk cId="2219004826" sldId="359"/>
            <ac:spMk id="7" creationId="{D9FA4A01-5C4A-B171-5881-965020A4E2A0}"/>
          </ac:spMkLst>
        </pc:spChg>
        <pc:picChg chg="del">
          <ac:chgData name="Casey Avery" userId="db9698dc-6f24-4d52-aabf-47214a76238a" providerId="ADAL" clId="{A2262782-ADA5-4F63-B5E3-10E37AC25615}" dt="2026-07-31T13:09:04.271" v="54225" actId="478"/>
          <ac:picMkLst>
            <pc:docMk/>
            <pc:sldMk cId="2219004826" sldId="359"/>
            <ac:picMk id="7170" creationId="{20950B68-7439-BC4B-012B-0DB02EA42559}"/>
          </ac:picMkLst>
        </pc:picChg>
      </pc:sldChg>
      <pc:sldChg chg="delSp modSp mod modAnim modNotesTx">
        <pc:chgData name="Casey Avery" userId="db9698dc-6f24-4d52-aabf-47214a76238a" providerId="ADAL" clId="{A2262782-ADA5-4F63-B5E3-10E37AC25615}" dt="2026-07-31T13:53:53.985" v="54929" actId="114"/>
        <pc:sldMkLst>
          <pc:docMk/>
          <pc:sldMk cId="2398559650" sldId="360"/>
        </pc:sldMkLst>
        <pc:spChg chg="del mod">
          <ac:chgData name="Casey Avery" userId="db9698dc-6f24-4d52-aabf-47214a76238a" providerId="ADAL" clId="{A2262782-ADA5-4F63-B5E3-10E37AC25615}" dt="2026-07-31T13:39:54.519" v="54565" actId="478"/>
          <ac:spMkLst>
            <pc:docMk/>
            <pc:sldMk cId="2398559650" sldId="360"/>
            <ac:spMk id="2" creationId="{81D0B45C-A25A-91F5-0971-22D51E9064A7}"/>
          </ac:spMkLst>
        </pc:spChg>
        <pc:spChg chg="mod">
          <ac:chgData name="Casey Avery" userId="db9698dc-6f24-4d52-aabf-47214a76238a" providerId="ADAL" clId="{A2262782-ADA5-4F63-B5E3-10E37AC25615}" dt="2026-07-31T13:53:53.985" v="54929" actId="114"/>
          <ac:spMkLst>
            <pc:docMk/>
            <pc:sldMk cId="2398559650" sldId="360"/>
            <ac:spMk id="6" creationId="{2A2312EA-4E4E-3F67-A15B-7B6C11108915}"/>
          </ac:spMkLst>
        </pc:spChg>
        <pc:picChg chg="mod">
          <ac:chgData name="Casey Avery" userId="db9698dc-6f24-4d52-aabf-47214a76238a" providerId="ADAL" clId="{A2262782-ADA5-4F63-B5E3-10E37AC25615}" dt="2026-07-31T13:37:42.928" v="54516" actId="1076"/>
          <ac:picMkLst>
            <pc:docMk/>
            <pc:sldMk cId="2398559650" sldId="360"/>
            <ac:picMk id="1030" creationId="{F321B388-88E7-3617-C686-685FBE8936D7}"/>
          </ac:picMkLst>
        </pc:picChg>
        <pc:picChg chg="del">
          <ac:chgData name="Casey Avery" userId="db9698dc-6f24-4d52-aabf-47214a76238a" providerId="ADAL" clId="{A2262782-ADA5-4F63-B5E3-10E37AC25615}" dt="2026-07-31T13:37:47.590" v="54517" actId="478"/>
          <ac:picMkLst>
            <pc:docMk/>
            <pc:sldMk cId="2398559650" sldId="360"/>
            <ac:picMk id="6148" creationId="{E8574E79-E3FB-7D67-C05F-B16F9F2D92B7}"/>
          </ac:picMkLst>
        </pc:picChg>
      </pc:sldChg>
      <pc:sldChg chg="delSp modSp mod modAnim modNotesTx">
        <pc:chgData name="Casey Avery" userId="db9698dc-6f24-4d52-aabf-47214a76238a" providerId="ADAL" clId="{A2262782-ADA5-4F63-B5E3-10E37AC25615}" dt="2026-07-31T14:00:39.260" v="55134" actId="1036"/>
        <pc:sldMkLst>
          <pc:docMk/>
          <pc:sldMk cId="1539938462" sldId="361"/>
        </pc:sldMkLst>
        <pc:spChg chg="mod">
          <ac:chgData name="Casey Avery" userId="db9698dc-6f24-4d52-aabf-47214a76238a" providerId="ADAL" clId="{A2262782-ADA5-4F63-B5E3-10E37AC25615}" dt="2026-07-31T14:00:39.260" v="55134" actId="1036"/>
          <ac:spMkLst>
            <pc:docMk/>
            <pc:sldMk cId="1539938462" sldId="361"/>
            <ac:spMk id="6" creationId="{6D983EA8-1881-97FB-B1A8-34E48F4B0CFF}"/>
          </ac:spMkLst>
        </pc:spChg>
        <pc:picChg chg="del">
          <ac:chgData name="Casey Avery" userId="db9698dc-6f24-4d52-aabf-47214a76238a" providerId="ADAL" clId="{A2262782-ADA5-4F63-B5E3-10E37AC25615}" dt="2026-07-31T13:01:57.371" v="54095" actId="478"/>
          <ac:picMkLst>
            <pc:docMk/>
            <pc:sldMk cId="1539938462" sldId="361"/>
            <ac:picMk id="2050" creationId="{A47052B5-0F80-FAE8-D147-FE6A0BBA304D}"/>
          </ac:picMkLst>
        </pc:picChg>
      </pc:sldChg>
      <pc:sldChg chg="delSp modSp mod delAnim modNotesTx">
        <pc:chgData name="Casey Avery" userId="db9698dc-6f24-4d52-aabf-47214a76238a" providerId="ADAL" clId="{A2262782-ADA5-4F63-B5E3-10E37AC25615}" dt="2026-07-31T13:11:03.371" v="54247" actId="14100"/>
        <pc:sldMkLst>
          <pc:docMk/>
          <pc:sldMk cId="4099298157" sldId="362"/>
        </pc:sldMkLst>
        <pc:spChg chg="del mod">
          <ac:chgData name="Casey Avery" userId="db9698dc-6f24-4d52-aabf-47214a76238a" providerId="ADAL" clId="{A2262782-ADA5-4F63-B5E3-10E37AC25615}" dt="2026-07-31T13:06:33.904" v="54205" actId="478"/>
          <ac:spMkLst>
            <pc:docMk/>
            <pc:sldMk cId="4099298157" sldId="362"/>
            <ac:spMk id="5" creationId="{B950347C-84E3-D3E4-6E80-C3B74C3183C0}"/>
          </ac:spMkLst>
        </pc:spChg>
        <pc:spChg chg="mod">
          <ac:chgData name="Casey Avery" userId="db9698dc-6f24-4d52-aabf-47214a76238a" providerId="ADAL" clId="{A2262782-ADA5-4F63-B5E3-10E37AC25615}" dt="2026-07-31T13:11:03.371" v="54247" actId="14100"/>
          <ac:spMkLst>
            <pc:docMk/>
            <pc:sldMk cId="4099298157" sldId="362"/>
            <ac:spMk id="6" creationId="{105C3CEF-632E-2A83-B8A3-579F2C21C270}"/>
          </ac:spMkLst>
        </pc:spChg>
        <pc:picChg chg="del">
          <ac:chgData name="Casey Avery" userId="db9698dc-6f24-4d52-aabf-47214a76238a" providerId="ADAL" clId="{A2262782-ADA5-4F63-B5E3-10E37AC25615}" dt="2026-07-31T13:06:07.782" v="54194" actId="478"/>
          <ac:picMkLst>
            <pc:docMk/>
            <pc:sldMk cId="4099298157" sldId="362"/>
            <ac:picMk id="4" creationId="{4F5F8695-E49E-D301-E1FD-F864D666174D}"/>
          </ac:picMkLst>
        </pc:picChg>
      </pc:sldChg>
      <pc:sldChg chg="addSp delSp modSp mod delAnim modAnim modNotesTx">
        <pc:chgData name="Casey Avery" userId="db9698dc-6f24-4d52-aabf-47214a76238a" providerId="ADAL" clId="{A2262782-ADA5-4F63-B5E3-10E37AC25615}" dt="2026-07-31T13:58:44.117" v="55079" actId="20577"/>
        <pc:sldMkLst>
          <pc:docMk/>
          <pc:sldMk cId="1352336317" sldId="363"/>
        </pc:sldMkLst>
        <pc:spChg chg="add mod">
          <ac:chgData name="Casey Avery" userId="db9698dc-6f24-4d52-aabf-47214a76238a" providerId="ADAL" clId="{A2262782-ADA5-4F63-B5E3-10E37AC25615}" dt="2026-07-31T13:58:44.117" v="55079" actId="20577"/>
          <ac:spMkLst>
            <pc:docMk/>
            <pc:sldMk cId="1352336317" sldId="363"/>
            <ac:spMk id="2" creationId="{CE98A98C-949A-3A26-599B-CE3B130BFB8E}"/>
          </ac:spMkLst>
        </pc:spChg>
        <pc:spChg chg="mod">
          <ac:chgData name="Casey Avery" userId="db9698dc-6f24-4d52-aabf-47214a76238a" providerId="ADAL" clId="{A2262782-ADA5-4F63-B5E3-10E37AC25615}" dt="2026-07-31T12:55:53.100" v="53928" actId="14100"/>
          <ac:spMkLst>
            <pc:docMk/>
            <pc:sldMk cId="1352336317" sldId="363"/>
            <ac:spMk id="3" creationId="{6667CB43-9D40-FCE3-70E6-AFB9C0E077E3}"/>
          </ac:spMkLst>
        </pc:spChg>
        <pc:picChg chg="del">
          <ac:chgData name="Casey Avery" userId="db9698dc-6f24-4d52-aabf-47214a76238a" providerId="ADAL" clId="{A2262782-ADA5-4F63-B5E3-10E37AC25615}" dt="2026-07-31T12:55:05.694" v="53915" actId="478"/>
          <ac:picMkLst>
            <pc:docMk/>
            <pc:sldMk cId="1352336317" sldId="363"/>
            <ac:picMk id="5" creationId="{F848D90E-CDFD-992B-2A56-C6887F34A73E}"/>
          </ac:picMkLst>
        </pc:picChg>
        <pc:picChg chg="del">
          <ac:chgData name="Casey Avery" userId="db9698dc-6f24-4d52-aabf-47214a76238a" providerId="ADAL" clId="{A2262782-ADA5-4F63-B5E3-10E37AC25615}" dt="2026-07-31T12:55:04.574" v="53914" actId="478"/>
          <ac:picMkLst>
            <pc:docMk/>
            <pc:sldMk cId="1352336317" sldId="363"/>
            <ac:picMk id="6" creationId="{07B6CBD3-3E39-1A06-A21A-0FBF52CAFC98}"/>
          </ac:picMkLst>
        </pc:picChg>
        <pc:picChg chg="mod">
          <ac:chgData name="Casey Avery" userId="db9698dc-6f24-4d52-aabf-47214a76238a" providerId="ADAL" clId="{A2262782-ADA5-4F63-B5E3-10E37AC25615}" dt="2026-07-31T12:57:10.426" v="53956" actId="1037"/>
          <ac:picMkLst>
            <pc:docMk/>
            <pc:sldMk cId="1352336317" sldId="363"/>
            <ac:picMk id="7" creationId="{CB4B5737-7F57-F5AE-8AA9-847A4E3463B4}"/>
          </ac:picMkLst>
        </pc:picChg>
        <pc:picChg chg="del">
          <ac:chgData name="Casey Avery" userId="db9698dc-6f24-4d52-aabf-47214a76238a" providerId="ADAL" clId="{A2262782-ADA5-4F63-B5E3-10E37AC25615}" dt="2026-07-31T12:55:03.707" v="53913" actId="478"/>
          <ac:picMkLst>
            <pc:docMk/>
            <pc:sldMk cId="1352336317" sldId="363"/>
            <ac:picMk id="8" creationId="{73C50DF1-3DD0-070B-385D-6CA3E8B03190}"/>
          </ac:picMkLst>
        </pc:picChg>
        <pc:picChg chg="mod">
          <ac:chgData name="Casey Avery" userId="db9698dc-6f24-4d52-aabf-47214a76238a" providerId="ADAL" clId="{A2262782-ADA5-4F63-B5E3-10E37AC25615}" dt="2026-07-31T12:57:08.948" v="53951" actId="1035"/>
          <ac:picMkLst>
            <pc:docMk/>
            <pc:sldMk cId="1352336317" sldId="363"/>
            <ac:picMk id="1026" creationId="{77C63EE9-6FF7-ADC2-63DF-F4EB7C5EAD9E}"/>
          </ac:picMkLst>
        </pc:picChg>
      </pc:sldChg>
      <pc:sldChg chg="modSp mod modAnim modNotesTx">
        <pc:chgData name="Casey Avery" userId="db9698dc-6f24-4d52-aabf-47214a76238a" providerId="ADAL" clId="{A2262782-ADA5-4F63-B5E3-10E37AC25615}" dt="2026-07-31T13:51:30.506" v="54836" actId="1076"/>
        <pc:sldMkLst>
          <pc:docMk/>
          <pc:sldMk cId="188360667" sldId="364"/>
        </pc:sldMkLst>
        <pc:spChg chg="mod">
          <ac:chgData name="Casey Avery" userId="db9698dc-6f24-4d52-aabf-47214a76238a" providerId="ADAL" clId="{A2262782-ADA5-4F63-B5E3-10E37AC25615}" dt="2026-07-31T13:51:30.506" v="54836" actId="1076"/>
          <ac:spMkLst>
            <pc:docMk/>
            <pc:sldMk cId="188360667" sldId="364"/>
            <ac:spMk id="5" creationId="{4F1CC9BB-F491-E71C-6ED2-744D4D393DBC}"/>
          </ac:spMkLst>
        </pc:spChg>
      </pc:sldChg>
      <pc:sldChg chg="delSp modSp del mod modAnim modNotesTx">
        <pc:chgData name="Casey Avery" userId="db9698dc-6f24-4d52-aabf-47214a76238a" providerId="ADAL" clId="{A2262782-ADA5-4F63-B5E3-10E37AC25615}" dt="2026-07-31T13:43:18.861" v="54719" actId="47"/>
        <pc:sldMkLst>
          <pc:docMk/>
          <pc:sldMk cId="2663755956" sldId="365"/>
        </pc:sldMkLst>
        <pc:picChg chg="del">
          <ac:chgData name="Casey Avery" userId="db9698dc-6f24-4d52-aabf-47214a76238a" providerId="ADAL" clId="{A2262782-ADA5-4F63-B5E3-10E37AC25615}" dt="2026-07-31T13:43:08.654" v="54714" actId="478"/>
          <ac:picMkLst>
            <pc:docMk/>
            <pc:sldMk cId="2663755956" sldId="365"/>
            <ac:picMk id="7" creationId="{8F5BA3DA-7173-FE8C-6D3D-F743E70B45C7}"/>
          </ac:picMkLst>
        </pc:picChg>
        <pc:picChg chg="del mod">
          <ac:chgData name="Casey Avery" userId="db9698dc-6f24-4d52-aabf-47214a76238a" providerId="ADAL" clId="{A2262782-ADA5-4F63-B5E3-10E37AC25615}" dt="2026-07-31T13:43:11.133" v="54716" actId="478"/>
          <ac:picMkLst>
            <pc:docMk/>
            <pc:sldMk cId="2663755956" sldId="365"/>
            <ac:picMk id="8" creationId="{FE45E06B-F959-6637-280F-0E43CD70E53B}"/>
          </ac:picMkLst>
        </pc:picChg>
        <pc:picChg chg="del mod">
          <ac:chgData name="Casey Avery" userId="db9698dc-6f24-4d52-aabf-47214a76238a" providerId="ADAL" clId="{A2262782-ADA5-4F63-B5E3-10E37AC25615}" dt="2026-07-31T13:43:12.289" v="54717" actId="478"/>
          <ac:picMkLst>
            <pc:docMk/>
            <pc:sldMk cId="2663755956" sldId="365"/>
            <ac:picMk id="9" creationId="{D0E0DA6A-7F9C-08FA-49C2-68C99B75CD02}"/>
          </ac:picMkLst>
        </pc:picChg>
      </pc:sldChg>
      <pc:sldChg chg="delSp modSp mod delAnim modAnim modNotesTx">
        <pc:chgData name="Casey Avery" userId="db9698dc-6f24-4d52-aabf-47214a76238a" providerId="ADAL" clId="{A2262782-ADA5-4F63-B5E3-10E37AC25615}" dt="2026-07-31T13:15:01.463" v="54317"/>
        <pc:sldMkLst>
          <pc:docMk/>
          <pc:sldMk cId="1381274392" sldId="366"/>
        </pc:sldMkLst>
        <pc:spChg chg="mod">
          <ac:chgData name="Casey Avery" userId="db9698dc-6f24-4d52-aabf-47214a76238a" providerId="ADAL" clId="{A2262782-ADA5-4F63-B5E3-10E37AC25615}" dt="2026-07-31T13:05:51.337" v="54190" actId="404"/>
          <ac:spMkLst>
            <pc:docMk/>
            <pc:sldMk cId="1381274392" sldId="366"/>
            <ac:spMk id="2" creationId="{E3519F15-C93F-7B63-3F57-9573BDBD771A}"/>
          </ac:spMkLst>
        </pc:spChg>
        <pc:spChg chg="del mod">
          <ac:chgData name="Casey Avery" userId="db9698dc-6f24-4d52-aabf-47214a76238a" providerId="ADAL" clId="{A2262782-ADA5-4F63-B5E3-10E37AC25615}" dt="2026-07-31T13:05:14.139" v="54179" actId="478"/>
          <ac:spMkLst>
            <pc:docMk/>
            <pc:sldMk cId="1381274392" sldId="366"/>
            <ac:spMk id="4" creationId="{BC875585-235E-8221-8CC1-D3C8504C8CFF}"/>
          </ac:spMkLst>
        </pc:spChg>
        <pc:spChg chg="del mod">
          <ac:chgData name="Casey Avery" userId="db9698dc-6f24-4d52-aabf-47214a76238a" providerId="ADAL" clId="{A2262782-ADA5-4F63-B5E3-10E37AC25615}" dt="2026-07-31T13:05:29.948" v="54184" actId="478"/>
          <ac:spMkLst>
            <pc:docMk/>
            <pc:sldMk cId="1381274392" sldId="366"/>
            <ac:spMk id="5" creationId="{60B4CEB6-ACA1-1453-8C92-326C8A37396E}"/>
          </ac:spMkLst>
        </pc:spChg>
        <pc:picChg chg="del">
          <ac:chgData name="Casey Avery" userId="db9698dc-6f24-4d52-aabf-47214a76238a" providerId="ADAL" clId="{A2262782-ADA5-4F63-B5E3-10E37AC25615}" dt="2026-07-31T13:04:40.120" v="54169" actId="478"/>
          <ac:picMkLst>
            <pc:docMk/>
            <pc:sldMk cId="1381274392" sldId="366"/>
            <ac:picMk id="14338" creationId="{7CC56A45-AB5F-B1FE-B4DC-BEC940CF60CB}"/>
          </ac:picMkLst>
        </pc:picChg>
      </pc:sldChg>
      <pc:sldChg chg="modSp mod modAnim modNotesTx">
        <pc:chgData name="Casey Avery" userId="db9698dc-6f24-4d52-aabf-47214a76238a" providerId="ADAL" clId="{A2262782-ADA5-4F63-B5E3-10E37AC25615}" dt="2026-07-31T13:52:39.143" v="54863" actId="15"/>
        <pc:sldMkLst>
          <pc:docMk/>
          <pc:sldMk cId="4010753671" sldId="368"/>
        </pc:sldMkLst>
        <pc:spChg chg="mod">
          <ac:chgData name="Casey Avery" userId="db9698dc-6f24-4d52-aabf-47214a76238a" providerId="ADAL" clId="{A2262782-ADA5-4F63-B5E3-10E37AC25615}" dt="2026-07-31T13:52:39.143" v="54863" actId="15"/>
          <ac:spMkLst>
            <pc:docMk/>
            <pc:sldMk cId="4010753671" sldId="368"/>
            <ac:spMk id="5" creationId="{8D24A807-0556-73CB-2C78-5BB11AF29BA5}"/>
          </ac:spMkLst>
        </pc:spChg>
        <pc:spChg chg="mod">
          <ac:chgData name="Casey Avery" userId="db9698dc-6f24-4d52-aabf-47214a76238a" providerId="ADAL" clId="{A2262782-ADA5-4F63-B5E3-10E37AC25615}" dt="2026-07-31T13:17:54.099" v="54376" actId="403"/>
          <ac:spMkLst>
            <pc:docMk/>
            <pc:sldMk cId="4010753671" sldId="368"/>
            <ac:spMk id="6" creationId="{5B215A61-426E-616A-0015-EA0B1BCAABCF}"/>
          </ac:spMkLst>
        </pc:spChg>
      </pc:sldChg>
      <pc:sldChg chg="modSp mod modAnim modNotesTx">
        <pc:chgData name="Casey Avery" userId="db9698dc-6f24-4d52-aabf-47214a76238a" providerId="ADAL" clId="{A2262782-ADA5-4F63-B5E3-10E37AC25615}" dt="2026-07-31T13:15:28.725" v="54322" actId="1076"/>
        <pc:sldMkLst>
          <pc:docMk/>
          <pc:sldMk cId="1751774322" sldId="369"/>
        </pc:sldMkLst>
        <pc:spChg chg="mod">
          <ac:chgData name="Casey Avery" userId="db9698dc-6f24-4d52-aabf-47214a76238a" providerId="ADAL" clId="{A2262782-ADA5-4F63-B5E3-10E37AC25615}" dt="2026-07-31T13:13:39.278" v="54297" actId="403"/>
          <ac:spMkLst>
            <pc:docMk/>
            <pc:sldMk cId="1751774322" sldId="369"/>
            <ac:spMk id="6" creationId="{E0DDE19A-1714-0951-3711-65F13C461CCD}"/>
          </ac:spMkLst>
        </pc:spChg>
        <pc:picChg chg="mod">
          <ac:chgData name="Casey Avery" userId="db9698dc-6f24-4d52-aabf-47214a76238a" providerId="ADAL" clId="{A2262782-ADA5-4F63-B5E3-10E37AC25615}" dt="2026-07-31T13:15:28.725" v="54322" actId="1076"/>
          <ac:picMkLst>
            <pc:docMk/>
            <pc:sldMk cId="1751774322" sldId="369"/>
            <ac:picMk id="11266" creationId="{F652E7C5-687F-B169-AA42-5163B946F610}"/>
          </ac:picMkLst>
        </pc:picChg>
      </pc:sldChg>
      <pc:sldChg chg="delSp modSp mod delAnim modAnim modNotesTx">
        <pc:chgData name="Casey Avery" userId="db9698dc-6f24-4d52-aabf-47214a76238a" providerId="ADAL" clId="{A2262782-ADA5-4F63-B5E3-10E37AC25615}" dt="2026-07-31T13:51:44.869" v="54847" actId="1035"/>
        <pc:sldMkLst>
          <pc:docMk/>
          <pc:sldMk cId="2591359808" sldId="370"/>
        </pc:sldMkLst>
        <pc:spChg chg="mod">
          <ac:chgData name="Casey Avery" userId="db9698dc-6f24-4d52-aabf-47214a76238a" providerId="ADAL" clId="{A2262782-ADA5-4F63-B5E3-10E37AC25615}" dt="2026-07-31T13:17:14.355" v="54364" actId="20577"/>
          <ac:spMkLst>
            <pc:docMk/>
            <pc:sldMk cId="2591359808" sldId="370"/>
            <ac:spMk id="6" creationId="{70A449EC-1B25-166D-2CC8-B7D050D40BE5}"/>
          </ac:spMkLst>
        </pc:spChg>
        <pc:spChg chg="mod">
          <ac:chgData name="Casey Avery" userId="db9698dc-6f24-4d52-aabf-47214a76238a" providerId="ADAL" clId="{A2262782-ADA5-4F63-B5E3-10E37AC25615}" dt="2026-07-31T13:51:44.869" v="54847" actId="1035"/>
          <ac:spMkLst>
            <pc:docMk/>
            <pc:sldMk cId="2591359808" sldId="370"/>
            <ac:spMk id="24" creationId="{8706B5A9-573D-AEFB-840A-7310E4E53AFB}"/>
          </ac:spMkLst>
        </pc:spChg>
        <pc:picChg chg="del">
          <ac:chgData name="Casey Avery" userId="db9698dc-6f24-4d52-aabf-47214a76238a" providerId="ADAL" clId="{A2262782-ADA5-4F63-B5E3-10E37AC25615}" dt="2026-07-31T13:08:49.317" v="54224" actId="478"/>
          <ac:picMkLst>
            <pc:docMk/>
            <pc:sldMk cId="2591359808" sldId="370"/>
            <ac:picMk id="28" creationId="{9D7E3A04-EB1B-710B-24F9-54B87DFB91AB}"/>
          </ac:picMkLst>
        </pc:picChg>
      </pc:sldChg>
      <pc:sldChg chg="delSp modSp mod addAnim delAnim modAnim modNotesTx">
        <pc:chgData name="Casey Avery" userId="db9698dc-6f24-4d52-aabf-47214a76238a" providerId="ADAL" clId="{A2262782-ADA5-4F63-B5E3-10E37AC25615}" dt="2026-07-31T13:14:45.657" v="54313"/>
        <pc:sldMkLst>
          <pc:docMk/>
          <pc:sldMk cId="1640887944" sldId="371"/>
        </pc:sldMkLst>
        <pc:spChg chg="mod">
          <ac:chgData name="Casey Avery" userId="db9698dc-6f24-4d52-aabf-47214a76238a" providerId="ADAL" clId="{A2262782-ADA5-4F63-B5E3-10E37AC25615}" dt="2026-07-31T12:48:41.089" v="53702" actId="20577"/>
          <ac:spMkLst>
            <pc:docMk/>
            <pc:sldMk cId="1640887944" sldId="371"/>
            <ac:spMk id="6" creationId="{A5FFD554-16D4-E6A3-1C0C-9EB817CA84E7}"/>
          </ac:spMkLst>
        </pc:spChg>
        <pc:picChg chg="del">
          <ac:chgData name="Casey Avery" userId="db9698dc-6f24-4d52-aabf-47214a76238a" providerId="ADAL" clId="{A2262782-ADA5-4F63-B5E3-10E37AC25615}" dt="2026-07-31T12:46:33.493" v="53539" actId="478"/>
          <ac:picMkLst>
            <pc:docMk/>
            <pc:sldMk cId="1640887944" sldId="371"/>
            <ac:picMk id="4" creationId="{F614B425-4E21-422D-8E81-95112306BBA5}"/>
          </ac:picMkLst>
        </pc:picChg>
        <pc:picChg chg="del">
          <ac:chgData name="Casey Avery" userId="db9698dc-6f24-4d52-aabf-47214a76238a" providerId="ADAL" clId="{A2262782-ADA5-4F63-B5E3-10E37AC25615}" dt="2026-07-31T12:46:21.767" v="53537" actId="478"/>
          <ac:picMkLst>
            <pc:docMk/>
            <pc:sldMk cId="1640887944" sldId="371"/>
            <ac:picMk id="13316" creationId="{F2337286-8A59-1762-4CAE-5C61B04D6795}"/>
          </ac:picMkLst>
        </pc:picChg>
      </pc:sldChg>
      <pc:sldChg chg="modNotesTx">
        <pc:chgData name="Casey Avery" userId="db9698dc-6f24-4d52-aabf-47214a76238a" providerId="ADAL" clId="{A2262782-ADA5-4F63-B5E3-10E37AC25615}" dt="2026-07-31T13:43:26.090" v="54721" actId="6549"/>
        <pc:sldMkLst>
          <pc:docMk/>
          <pc:sldMk cId="3823083665" sldId="372"/>
        </pc:sldMkLst>
      </pc:sldChg>
      <pc:sldChg chg="delSp modSp mod delAnim modNotesTx">
        <pc:chgData name="Casey Avery" userId="db9698dc-6f24-4d52-aabf-47214a76238a" providerId="ADAL" clId="{A2262782-ADA5-4F63-B5E3-10E37AC25615}" dt="2026-07-31T13:58:29.671" v="55077" actId="113"/>
        <pc:sldMkLst>
          <pc:docMk/>
          <pc:sldMk cId="1453645978" sldId="373"/>
        </pc:sldMkLst>
        <pc:spChg chg="mod">
          <ac:chgData name="Casey Avery" userId="db9698dc-6f24-4d52-aabf-47214a76238a" providerId="ADAL" clId="{A2262782-ADA5-4F63-B5E3-10E37AC25615}" dt="2026-07-31T13:58:29.671" v="55077" actId="113"/>
          <ac:spMkLst>
            <pc:docMk/>
            <pc:sldMk cId="1453645978" sldId="373"/>
            <ac:spMk id="6" creationId="{D89545EE-4EEC-AE3A-6474-5BE7DB670487}"/>
          </ac:spMkLst>
        </pc:spChg>
        <pc:picChg chg="del mod">
          <ac:chgData name="Casey Avery" userId="db9698dc-6f24-4d52-aabf-47214a76238a" providerId="ADAL" clId="{A2262782-ADA5-4F63-B5E3-10E37AC25615}" dt="2026-07-31T12:53:39.704" v="53857" actId="478"/>
          <ac:picMkLst>
            <pc:docMk/>
            <pc:sldMk cId="1453645978" sldId="373"/>
            <ac:picMk id="5" creationId="{1D6F7132-53AE-4D5A-DB84-D13110757A85}"/>
          </ac:picMkLst>
        </pc:picChg>
      </pc:sldChg>
      <pc:sldChg chg="del">
        <pc:chgData name="Casey Avery" userId="db9698dc-6f24-4d52-aabf-47214a76238a" providerId="ADAL" clId="{A2262782-ADA5-4F63-B5E3-10E37AC25615}" dt="2026-07-31T13:43:22.027" v="54720" actId="47"/>
        <pc:sldMkLst>
          <pc:docMk/>
          <pc:sldMk cId="1937332644" sldId="374"/>
        </pc:sldMkLst>
      </pc:sldChg>
      <pc:sldChg chg="del">
        <pc:chgData name="Casey Avery" userId="db9698dc-6f24-4d52-aabf-47214a76238a" providerId="ADAL" clId="{A2262782-ADA5-4F63-B5E3-10E37AC25615}" dt="2026-07-31T13:09:41.612" v="54239" actId="47"/>
        <pc:sldMkLst>
          <pc:docMk/>
          <pc:sldMk cId="1666143116" sldId="375"/>
        </pc:sldMkLst>
      </pc:sldChg>
      <pc:sldChg chg="del">
        <pc:chgData name="Casey Avery" userId="db9698dc-6f24-4d52-aabf-47214a76238a" providerId="ADAL" clId="{A2262782-ADA5-4F63-B5E3-10E37AC25615}" dt="2026-07-31T13:09:39.648" v="54237" actId="47"/>
        <pc:sldMkLst>
          <pc:docMk/>
          <pc:sldMk cId="3787667076" sldId="378"/>
        </pc:sldMkLst>
      </pc:sldChg>
      <pc:sldChg chg="del">
        <pc:chgData name="Casey Avery" userId="db9698dc-6f24-4d52-aabf-47214a76238a" providerId="ADAL" clId="{A2262782-ADA5-4F63-B5E3-10E37AC25615}" dt="2026-07-31T13:09:40.665" v="54238" actId="47"/>
        <pc:sldMkLst>
          <pc:docMk/>
          <pc:sldMk cId="834983809" sldId="379"/>
        </pc:sldMkLst>
      </pc:sldChg>
      <pc:sldChg chg="modSp mod modAnim modNotesTx">
        <pc:chgData name="Casey Avery" userId="db9698dc-6f24-4d52-aabf-47214a76238a" providerId="ADAL" clId="{A2262782-ADA5-4F63-B5E3-10E37AC25615}" dt="2026-07-31T13:53:02.835" v="54866" actId="6549"/>
        <pc:sldMkLst>
          <pc:docMk/>
          <pc:sldMk cId="4172710250" sldId="380"/>
        </pc:sldMkLst>
        <pc:spChg chg="mod">
          <ac:chgData name="Casey Avery" userId="db9698dc-6f24-4d52-aabf-47214a76238a" providerId="ADAL" clId="{A2262782-ADA5-4F63-B5E3-10E37AC25615}" dt="2026-07-31T13:53:02.835" v="54866" actId="6549"/>
          <ac:spMkLst>
            <pc:docMk/>
            <pc:sldMk cId="4172710250" sldId="380"/>
            <ac:spMk id="6" creationId="{F0FB99A9-EBF2-E38C-5168-875F73645183}"/>
          </ac:spMkLst>
        </pc:spChg>
      </pc:sldChg>
      <pc:sldChg chg="modSp mod modAnim modNotesTx">
        <pc:chgData name="Casey Avery" userId="db9698dc-6f24-4d52-aabf-47214a76238a" providerId="ADAL" clId="{A2262782-ADA5-4F63-B5E3-10E37AC25615}" dt="2026-07-31T13:36:51.530" v="54495" actId="6549"/>
        <pc:sldMkLst>
          <pc:docMk/>
          <pc:sldMk cId="199490217" sldId="381"/>
        </pc:sldMkLst>
        <pc:spChg chg="mod">
          <ac:chgData name="Casey Avery" userId="db9698dc-6f24-4d52-aabf-47214a76238a" providerId="ADAL" clId="{A2262782-ADA5-4F63-B5E3-10E37AC25615}" dt="2026-07-31T13:36:46.153" v="54494" actId="20577"/>
          <ac:spMkLst>
            <pc:docMk/>
            <pc:sldMk cId="199490217" sldId="381"/>
            <ac:spMk id="6" creationId="{2C66CFB8-2F82-3496-7E3D-A967A4FC42E8}"/>
          </ac:spMkLst>
        </pc:spChg>
        <pc:picChg chg="mod">
          <ac:chgData name="Casey Avery" userId="db9698dc-6f24-4d52-aabf-47214a76238a" providerId="ADAL" clId="{A2262782-ADA5-4F63-B5E3-10E37AC25615}" dt="2026-07-31T13:36:08.899" v="54484" actId="14100"/>
          <ac:picMkLst>
            <pc:docMk/>
            <pc:sldMk cId="199490217" sldId="381"/>
            <ac:picMk id="1026" creationId="{3BF0AD24-D3BD-CF48-CBBD-37D928EB11FF}"/>
          </ac:picMkLst>
        </pc:picChg>
      </pc:sldChg>
      <pc:sldChg chg="addSp delSp modSp mod modNotesTx">
        <pc:chgData name="Casey Avery" userId="db9698dc-6f24-4d52-aabf-47214a76238a" providerId="ADAL" clId="{A2262782-ADA5-4F63-B5E3-10E37AC25615}" dt="2026-07-31T13:11:55.380" v="54269" actId="6549"/>
        <pc:sldMkLst>
          <pc:docMk/>
          <pc:sldMk cId="2094622141" sldId="382"/>
        </pc:sldMkLst>
        <pc:spChg chg="add del">
          <ac:chgData name="Casey Avery" userId="db9698dc-6f24-4d52-aabf-47214a76238a" providerId="ADAL" clId="{A2262782-ADA5-4F63-B5E3-10E37AC25615}" dt="2026-07-31T13:10:55.487" v="54246" actId="478"/>
          <ac:spMkLst>
            <pc:docMk/>
            <pc:sldMk cId="2094622141" sldId="382"/>
            <ac:spMk id="5" creationId="{9BFFB0A7-A1D5-3BE3-CCEC-4D31A9C90FBE}"/>
          </ac:spMkLst>
        </pc:spChg>
        <pc:spChg chg="add mod">
          <ac:chgData name="Casey Avery" userId="db9698dc-6f24-4d52-aabf-47214a76238a" providerId="ADAL" clId="{A2262782-ADA5-4F63-B5E3-10E37AC25615}" dt="2026-07-31T13:11:40.804" v="54268" actId="1076"/>
          <ac:spMkLst>
            <pc:docMk/>
            <pc:sldMk cId="2094622141" sldId="382"/>
            <ac:spMk id="6" creationId="{1FBB7AEF-2DFA-63C4-1337-CE97D1EECB87}"/>
          </ac:spMkLst>
        </pc:spChg>
        <pc:picChg chg="mod">
          <ac:chgData name="Casey Avery" userId="db9698dc-6f24-4d52-aabf-47214a76238a" providerId="ADAL" clId="{A2262782-ADA5-4F63-B5E3-10E37AC25615}" dt="2026-07-31T13:11:38.249" v="54267" actId="1036"/>
          <ac:picMkLst>
            <pc:docMk/>
            <pc:sldMk cId="2094622141" sldId="382"/>
            <ac:picMk id="4" creationId="{09308F85-71D6-35BF-99DB-21935673D23B}"/>
          </ac:picMkLst>
        </pc:picChg>
      </pc:sldChg>
      <pc:sldChg chg="del">
        <pc:chgData name="Casey Avery" userId="db9698dc-6f24-4d52-aabf-47214a76238a" providerId="ADAL" clId="{A2262782-ADA5-4F63-B5E3-10E37AC25615}" dt="2026-07-31T12:45:47.121" v="53536" actId="2696"/>
        <pc:sldMkLst>
          <pc:docMk/>
          <pc:sldMk cId="1138912542" sldId="383"/>
        </pc:sldMkLst>
      </pc:sldChg>
      <pc:sldChg chg="addSp delSp modSp mod addAnim delAnim modAnim modNotesTx">
        <pc:chgData name="Casey Avery" userId="db9698dc-6f24-4d52-aabf-47214a76238a" providerId="ADAL" clId="{A2262782-ADA5-4F63-B5E3-10E37AC25615}" dt="2026-07-31T13:14:41.311" v="54312"/>
        <pc:sldMkLst>
          <pc:docMk/>
          <pc:sldMk cId="723004896" sldId="384"/>
        </pc:sldMkLst>
        <pc:spChg chg="add mod">
          <ac:chgData name="Casey Avery" userId="db9698dc-6f24-4d52-aabf-47214a76238a" providerId="ADAL" clId="{A2262782-ADA5-4F63-B5E3-10E37AC25615}" dt="2026-07-31T12:58:47.448" v="53996" actId="6549"/>
          <ac:spMkLst>
            <pc:docMk/>
            <pc:sldMk cId="723004896" sldId="384"/>
            <ac:spMk id="2" creationId="{2F93027A-DF67-D5DD-6F01-DB807126AEE1}"/>
          </ac:spMkLst>
        </pc:spChg>
        <pc:picChg chg="mod">
          <ac:chgData name="Casey Avery" userId="db9698dc-6f24-4d52-aabf-47214a76238a" providerId="ADAL" clId="{A2262782-ADA5-4F63-B5E3-10E37AC25615}" dt="2026-07-31T12:58:51.092" v="53997" actId="14100"/>
          <ac:picMkLst>
            <pc:docMk/>
            <pc:sldMk cId="723004896" sldId="384"/>
            <ac:picMk id="4" creationId="{316F1004-CB7E-5182-925D-97DFFB9F4576}"/>
          </ac:picMkLst>
        </pc:picChg>
        <pc:picChg chg="mod">
          <ac:chgData name="Casey Avery" userId="db9698dc-6f24-4d52-aabf-47214a76238a" providerId="ADAL" clId="{A2262782-ADA5-4F63-B5E3-10E37AC25615}" dt="2026-07-31T12:58:56.006" v="53998" actId="1076"/>
          <ac:picMkLst>
            <pc:docMk/>
            <pc:sldMk cId="723004896" sldId="384"/>
            <ac:picMk id="5" creationId="{0A9D0785-A0A2-8FDA-E892-74D5880C3627}"/>
          </ac:picMkLst>
        </pc:picChg>
        <pc:picChg chg="add del mod">
          <ac:chgData name="Casey Avery" userId="db9698dc-6f24-4d52-aabf-47214a76238a" providerId="ADAL" clId="{A2262782-ADA5-4F63-B5E3-10E37AC25615}" dt="2026-07-31T12:59:01.242" v="53999" actId="1076"/>
          <ac:picMkLst>
            <pc:docMk/>
            <pc:sldMk cId="723004896" sldId="384"/>
            <ac:picMk id="6" creationId="{A1B79D90-15F9-A36B-2C53-3249AD63DFF6}"/>
          </ac:picMkLst>
        </pc:picChg>
      </pc:sldChg>
      <pc:sldChg chg="delSp del mod delAnim modAnim">
        <pc:chgData name="Casey Avery" userId="db9698dc-6f24-4d52-aabf-47214a76238a" providerId="ADAL" clId="{A2262782-ADA5-4F63-B5E3-10E37AC25615}" dt="2026-07-31T12:59:19.098" v="54003" actId="2696"/>
        <pc:sldMkLst>
          <pc:docMk/>
          <pc:sldMk cId="1791434519" sldId="385"/>
        </pc:sldMkLst>
        <pc:picChg chg="del">
          <ac:chgData name="Casey Avery" userId="db9698dc-6f24-4d52-aabf-47214a76238a" providerId="ADAL" clId="{A2262782-ADA5-4F63-B5E3-10E37AC25615}" dt="2026-07-31T12:59:12.288" v="54001" actId="478"/>
          <ac:picMkLst>
            <pc:docMk/>
            <pc:sldMk cId="1791434519" sldId="385"/>
            <ac:picMk id="4" creationId="{09CA07B4-7F0E-DBF5-235B-1670C07B5FDD}"/>
          </ac:picMkLst>
        </pc:picChg>
        <pc:picChg chg="del">
          <ac:chgData name="Casey Avery" userId="db9698dc-6f24-4d52-aabf-47214a76238a" providerId="ADAL" clId="{A2262782-ADA5-4F63-B5E3-10E37AC25615}" dt="2026-07-31T12:59:13.160" v="54002" actId="478"/>
          <ac:picMkLst>
            <pc:docMk/>
            <pc:sldMk cId="1791434519" sldId="385"/>
            <ac:picMk id="1026" creationId="{DADD3A19-3C48-2C47-2383-553E3A77CD1C}"/>
          </ac:picMkLst>
        </pc:picChg>
      </pc:sldChg>
      <pc:sldChg chg="del">
        <pc:chgData name="Casey Avery" userId="db9698dc-6f24-4d52-aabf-47214a76238a" providerId="ADAL" clId="{A2262782-ADA5-4F63-B5E3-10E37AC25615}" dt="2026-07-31T13:13:48.090" v="54299" actId="47"/>
        <pc:sldMkLst>
          <pc:docMk/>
          <pc:sldMk cId="2516855149" sldId="389"/>
        </pc:sldMkLst>
      </pc:sldChg>
      <pc:sldChg chg="modNotesTx">
        <pc:chgData name="Casey Avery" userId="db9698dc-6f24-4d52-aabf-47214a76238a" providerId="ADAL" clId="{A2262782-ADA5-4F63-B5E3-10E37AC25615}" dt="2026-07-31T13:49:42.723" v="54803" actId="6549"/>
        <pc:sldMkLst>
          <pc:docMk/>
          <pc:sldMk cId="2252878474" sldId="390"/>
        </pc:sldMkLst>
      </pc:sldChg>
      <pc:sldChg chg="delSp modAnim modNotesTx">
        <pc:chgData name="Casey Avery" userId="db9698dc-6f24-4d52-aabf-47214a76238a" providerId="ADAL" clId="{A2262782-ADA5-4F63-B5E3-10E37AC25615}" dt="2026-07-31T13:08:29.249" v="54222" actId="478"/>
        <pc:sldMkLst>
          <pc:docMk/>
          <pc:sldMk cId="1691021819" sldId="391"/>
        </pc:sldMkLst>
        <pc:picChg chg="del">
          <ac:chgData name="Casey Avery" userId="db9698dc-6f24-4d52-aabf-47214a76238a" providerId="ADAL" clId="{A2262782-ADA5-4F63-B5E3-10E37AC25615}" dt="2026-07-31T13:08:29.249" v="54222" actId="478"/>
          <ac:picMkLst>
            <pc:docMk/>
            <pc:sldMk cId="1691021819" sldId="391"/>
            <ac:picMk id="10244" creationId="{CAA6BBC4-F3BE-DED3-9FC5-96D63F301309}"/>
          </ac:picMkLst>
        </pc:picChg>
      </pc:sldChg>
      <pc:sldChg chg="modSp mod modAnim modNotesTx">
        <pc:chgData name="Casey Avery" userId="db9698dc-6f24-4d52-aabf-47214a76238a" providerId="ADAL" clId="{A2262782-ADA5-4F63-B5E3-10E37AC25615}" dt="2026-07-31T14:03:35.087" v="55212" actId="20577"/>
        <pc:sldMkLst>
          <pc:docMk/>
          <pc:sldMk cId="563342887" sldId="392"/>
        </pc:sldMkLst>
        <pc:spChg chg="mod">
          <ac:chgData name="Casey Avery" userId="db9698dc-6f24-4d52-aabf-47214a76238a" providerId="ADAL" clId="{A2262782-ADA5-4F63-B5E3-10E37AC25615}" dt="2026-07-31T14:03:35.087" v="55212" actId="20577"/>
          <ac:spMkLst>
            <pc:docMk/>
            <pc:sldMk cId="563342887" sldId="392"/>
            <ac:spMk id="3" creationId="{CF8CCECD-2252-C078-B147-83D10DECEB6D}"/>
          </ac:spMkLst>
        </pc:spChg>
        <pc:picChg chg="mod">
          <ac:chgData name="Casey Avery" userId="db9698dc-6f24-4d52-aabf-47214a76238a" providerId="ADAL" clId="{A2262782-ADA5-4F63-B5E3-10E37AC25615}" dt="2026-07-31T13:07:31.346" v="54209" actId="1076"/>
          <ac:picMkLst>
            <pc:docMk/>
            <pc:sldMk cId="563342887" sldId="392"/>
            <ac:picMk id="4099" creationId="{C7082904-FE9D-3DDE-9262-B4F8EE185741}"/>
          </ac:picMkLst>
        </pc:picChg>
      </pc:sldChg>
      <pc:sldChg chg="addSp delSp modSp mod delAnim modNotesTx">
        <pc:chgData name="Casey Avery" userId="db9698dc-6f24-4d52-aabf-47214a76238a" providerId="ADAL" clId="{A2262782-ADA5-4F63-B5E3-10E37AC25615}" dt="2026-07-31T13:08:07.166" v="54218" actId="1076"/>
        <pc:sldMkLst>
          <pc:docMk/>
          <pc:sldMk cId="1226962954" sldId="393"/>
        </pc:sldMkLst>
        <pc:picChg chg="add mod">
          <ac:chgData name="Casey Avery" userId="db9698dc-6f24-4d52-aabf-47214a76238a" providerId="ADAL" clId="{A2262782-ADA5-4F63-B5E3-10E37AC25615}" dt="2026-07-31T13:08:07.166" v="54218" actId="1076"/>
          <ac:picMkLst>
            <pc:docMk/>
            <pc:sldMk cId="1226962954" sldId="393"/>
            <ac:picMk id="4" creationId="{1B7299D4-34C3-7881-EAC4-96674ADD72CD}"/>
          </ac:picMkLst>
        </pc:picChg>
        <pc:picChg chg="del">
          <ac:chgData name="Casey Avery" userId="db9698dc-6f24-4d52-aabf-47214a76238a" providerId="ADAL" clId="{A2262782-ADA5-4F63-B5E3-10E37AC25615}" dt="2026-07-31T13:07:42.677" v="54211" actId="478"/>
          <ac:picMkLst>
            <pc:docMk/>
            <pc:sldMk cId="1226962954" sldId="393"/>
            <ac:picMk id="7" creationId="{1334323A-324E-1B7F-D496-016B9EB698DE}"/>
          </ac:picMkLst>
        </pc:picChg>
      </pc:sldChg>
      <pc:sldChg chg="delSp modSp mod delAnim modAnim modNotesTx">
        <pc:chgData name="Casey Avery" userId="db9698dc-6f24-4d52-aabf-47214a76238a" providerId="ADAL" clId="{A2262782-ADA5-4F63-B5E3-10E37AC25615}" dt="2026-07-31T13:59:57.309" v="55124" actId="113"/>
        <pc:sldMkLst>
          <pc:docMk/>
          <pc:sldMk cId="1083431614" sldId="395"/>
        </pc:sldMkLst>
        <pc:spChg chg="mod">
          <ac:chgData name="Casey Avery" userId="db9698dc-6f24-4d52-aabf-47214a76238a" providerId="ADAL" clId="{A2262782-ADA5-4F63-B5E3-10E37AC25615}" dt="2026-07-31T13:59:57.309" v="55124" actId="113"/>
          <ac:spMkLst>
            <pc:docMk/>
            <pc:sldMk cId="1083431614" sldId="395"/>
            <ac:spMk id="2" creationId="{8F35F4F5-DAB4-C159-370C-9F50C6DBC8B9}"/>
          </ac:spMkLst>
        </pc:spChg>
        <pc:picChg chg="del">
          <ac:chgData name="Casey Avery" userId="db9698dc-6f24-4d52-aabf-47214a76238a" providerId="ADAL" clId="{A2262782-ADA5-4F63-B5E3-10E37AC25615}" dt="2026-07-31T13:01:27.300" v="54090" actId="478"/>
          <ac:picMkLst>
            <pc:docMk/>
            <pc:sldMk cId="1083431614" sldId="395"/>
            <ac:picMk id="5" creationId="{A3383860-FED8-87F9-EDA0-2DC47C436E69}"/>
          </ac:picMkLst>
        </pc:picChg>
        <pc:picChg chg="del">
          <ac:chgData name="Casey Avery" userId="db9698dc-6f24-4d52-aabf-47214a76238a" providerId="ADAL" clId="{A2262782-ADA5-4F63-B5E3-10E37AC25615}" dt="2026-07-31T13:01:26.822" v="54089" actId="478"/>
          <ac:picMkLst>
            <pc:docMk/>
            <pc:sldMk cId="1083431614" sldId="395"/>
            <ac:picMk id="7" creationId="{DA15BB79-9234-6B4E-A517-8459A83BF8B5}"/>
          </ac:picMkLst>
        </pc:picChg>
        <pc:picChg chg="del">
          <ac:chgData name="Casey Avery" userId="db9698dc-6f24-4d52-aabf-47214a76238a" providerId="ADAL" clId="{A2262782-ADA5-4F63-B5E3-10E37AC25615}" dt="2026-07-31T13:01:25.385" v="54086" actId="478"/>
          <ac:picMkLst>
            <pc:docMk/>
            <pc:sldMk cId="1083431614" sldId="395"/>
            <ac:picMk id="15" creationId="{B8A3EB17-60CD-526A-1C4A-2876066A97E1}"/>
          </ac:picMkLst>
        </pc:picChg>
        <pc:picChg chg="del">
          <ac:chgData name="Casey Avery" userId="db9698dc-6f24-4d52-aabf-47214a76238a" providerId="ADAL" clId="{A2262782-ADA5-4F63-B5E3-10E37AC25615}" dt="2026-07-31T13:01:28.383" v="54091" actId="478"/>
          <ac:picMkLst>
            <pc:docMk/>
            <pc:sldMk cId="1083431614" sldId="395"/>
            <ac:picMk id="20" creationId="{ADA9B580-3376-9441-8D0F-36AAD0B6845C}"/>
          </ac:picMkLst>
        </pc:picChg>
        <pc:picChg chg="del">
          <ac:chgData name="Casey Avery" userId="db9698dc-6f24-4d52-aabf-47214a76238a" providerId="ADAL" clId="{A2262782-ADA5-4F63-B5E3-10E37AC25615}" dt="2026-07-31T13:01:26.342" v="54088" actId="478"/>
          <ac:picMkLst>
            <pc:docMk/>
            <pc:sldMk cId="1083431614" sldId="395"/>
            <ac:picMk id="23" creationId="{CB58B303-4533-92E4-F4D7-C76671C87841}"/>
          </ac:picMkLst>
        </pc:picChg>
        <pc:picChg chg="del">
          <ac:chgData name="Casey Avery" userId="db9698dc-6f24-4d52-aabf-47214a76238a" providerId="ADAL" clId="{A2262782-ADA5-4F63-B5E3-10E37AC25615}" dt="2026-07-31T13:01:25.919" v="54087" actId="478"/>
          <ac:picMkLst>
            <pc:docMk/>
            <pc:sldMk cId="1083431614" sldId="395"/>
            <ac:picMk id="25" creationId="{84D4AB53-E9C8-2F06-ADEA-C6D03BB40A26}"/>
          </ac:picMkLst>
        </pc:picChg>
        <pc:picChg chg="del">
          <ac:chgData name="Casey Avery" userId="db9698dc-6f24-4d52-aabf-47214a76238a" providerId="ADAL" clId="{A2262782-ADA5-4F63-B5E3-10E37AC25615}" dt="2026-07-31T13:01:24.978" v="54085" actId="478"/>
          <ac:picMkLst>
            <pc:docMk/>
            <pc:sldMk cId="1083431614" sldId="395"/>
            <ac:picMk id="29" creationId="{0D23B2AC-E837-E571-7D93-053AB158B4E4}"/>
          </ac:picMkLst>
        </pc:picChg>
        <pc:picChg chg="del">
          <ac:chgData name="Casey Avery" userId="db9698dc-6f24-4d52-aabf-47214a76238a" providerId="ADAL" clId="{A2262782-ADA5-4F63-B5E3-10E37AC25615}" dt="2026-07-31T13:50:42.908" v="54826" actId="478"/>
          <ac:picMkLst>
            <pc:docMk/>
            <pc:sldMk cId="1083431614" sldId="395"/>
            <ac:picMk id="31" creationId="{02677251-B501-21CD-BA3D-C8FAC2D7ACAA}"/>
          </ac:picMkLst>
        </pc:picChg>
      </pc:sldChg>
      <pc:sldChg chg="del">
        <pc:chgData name="Casey Avery" userId="db9698dc-6f24-4d52-aabf-47214a76238a" providerId="ADAL" clId="{A2262782-ADA5-4F63-B5E3-10E37AC25615}" dt="2026-07-31T13:08:42.267" v="54223" actId="2696"/>
        <pc:sldMkLst>
          <pc:docMk/>
          <pc:sldMk cId="1967042586" sldId="396"/>
        </pc:sldMkLst>
      </pc:sldChg>
      <pc:sldChg chg="modSp mod modAnim modNotesTx">
        <pc:chgData name="Casey Avery" userId="db9698dc-6f24-4d52-aabf-47214a76238a" providerId="ADAL" clId="{A2262782-ADA5-4F63-B5E3-10E37AC25615}" dt="2026-07-31T13:15:18.678" v="54320"/>
        <pc:sldMkLst>
          <pc:docMk/>
          <pc:sldMk cId="60891915" sldId="397"/>
        </pc:sldMkLst>
        <pc:spChg chg="mod">
          <ac:chgData name="Casey Avery" userId="db9698dc-6f24-4d52-aabf-47214a76238a" providerId="ADAL" clId="{A2262782-ADA5-4F63-B5E3-10E37AC25615}" dt="2026-07-31T13:12:37.170" v="54276" actId="20577"/>
          <ac:spMkLst>
            <pc:docMk/>
            <pc:sldMk cId="60891915" sldId="397"/>
            <ac:spMk id="2" creationId="{70D78E21-90C7-62B9-0B00-CB362A58013F}"/>
          </ac:spMkLst>
        </pc:spChg>
      </pc:sldChg>
      <pc:sldChg chg="modSp mod modAnim modNotesTx">
        <pc:chgData name="Casey Avery" userId="db9698dc-6f24-4d52-aabf-47214a76238a" providerId="ADAL" clId="{A2262782-ADA5-4F63-B5E3-10E37AC25615}" dt="2026-07-31T13:51:52.940" v="54854" actId="1036"/>
        <pc:sldMkLst>
          <pc:docMk/>
          <pc:sldMk cId="1392218008" sldId="398"/>
        </pc:sldMkLst>
        <pc:spChg chg="mod">
          <ac:chgData name="Casey Avery" userId="db9698dc-6f24-4d52-aabf-47214a76238a" providerId="ADAL" clId="{A2262782-ADA5-4F63-B5E3-10E37AC25615}" dt="2026-07-31T13:16:46.016" v="54347" actId="404"/>
          <ac:spMkLst>
            <pc:docMk/>
            <pc:sldMk cId="1392218008" sldId="398"/>
            <ac:spMk id="2" creationId="{7CBC65B9-3F15-4201-A010-A5247BDDF6F4}"/>
          </ac:spMkLst>
        </pc:spChg>
        <pc:picChg chg="mod">
          <ac:chgData name="Casey Avery" userId="db9698dc-6f24-4d52-aabf-47214a76238a" providerId="ADAL" clId="{A2262782-ADA5-4F63-B5E3-10E37AC25615}" dt="2026-07-31T13:51:52.940" v="54854" actId="1036"/>
          <ac:picMkLst>
            <pc:docMk/>
            <pc:sldMk cId="1392218008" sldId="398"/>
            <ac:picMk id="5122" creationId="{5A77F623-23D5-E774-B976-097A910A6E4D}"/>
          </ac:picMkLst>
        </pc:picChg>
      </pc:sldChg>
      <pc:sldChg chg="modSp mod modAnim modNotesTx">
        <pc:chgData name="Casey Avery" userId="db9698dc-6f24-4d52-aabf-47214a76238a" providerId="ADAL" clId="{A2262782-ADA5-4F63-B5E3-10E37AC25615}" dt="2026-07-31T13:14:30.387" v="54310"/>
        <pc:sldMkLst>
          <pc:docMk/>
          <pc:sldMk cId="1714607379" sldId="399"/>
        </pc:sldMkLst>
        <pc:spChg chg="mod">
          <ac:chgData name="Casey Avery" userId="db9698dc-6f24-4d52-aabf-47214a76238a" providerId="ADAL" clId="{A2262782-ADA5-4F63-B5E3-10E37AC25615}" dt="2026-07-31T12:54:37.041" v="53909" actId="20577"/>
          <ac:spMkLst>
            <pc:docMk/>
            <pc:sldMk cId="1714607379" sldId="399"/>
            <ac:spMk id="2" creationId="{1167EDBE-F46E-CECF-3128-A5C5233178CF}"/>
          </ac:spMkLst>
        </pc:spChg>
        <pc:picChg chg="mod">
          <ac:chgData name="Casey Avery" userId="db9698dc-6f24-4d52-aabf-47214a76238a" providerId="ADAL" clId="{A2262782-ADA5-4F63-B5E3-10E37AC25615}" dt="2026-07-31T12:54:56.161" v="53911" actId="1076"/>
          <ac:picMkLst>
            <pc:docMk/>
            <pc:sldMk cId="1714607379" sldId="399"/>
            <ac:picMk id="1026" creationId="{4FB5A836-9C38-196B-C277-A3B108F5045B}"/>
          </ac:picMkLst>
        </pc:picChg>
      </pc:sldChg>
      <pc:sldChg chg="addSp delSp modSp mod delAnim modAnim modNotesTx">
        <pc:chgData name="Casey Avery" userId="db9698dc-6f24-4d52-aabf-47214a76238a" providerId="ADAL" clId="{A2262782-ADA5-4F63-B5E3-10E37AC25615}" dt="2026-07-31T13:59:48.818" v="55123" actId="14100"/>
        <pc:sldMkLst>
          <pc:docMk/>
          <pc:sldMk cId="1219005354" sldId="400"/>
        </pc:sldMkLst>
        <pc:spChg chg="del">
          <ac:chgData name="Casey Avery" userId="db9698dc-6f24-4d52-aabf-47214a76238a" providerId="ADAL" clId="{A2262782-ADA5-4F63-B5E3-10E37AC25615}" dt="2026-07-31T12:59:51.068" v="54018" actId="478"/>
          <ac:spMkLst>
            <pc:docMk/>
            <pc:sldMk cId="1219005354" sldId="400"/>
            <ac:spMk id="2" creationId="{B31757F5-6585-686B-3F0E-8AC25646CC8B}"/>
          </ac:spMkLst>
        </pc:spChg>
        <pc:spChg chg="mod">
          <ac:chgData name="Casey Avery" userId="db9698dc-6f24-4d52-aabf-47214a76238a" providerId="ADAL" clId="{A2262782-ADA5-4F63-B5E3-10E37AC25615}" dt="2026-07-31T13:01:03.781" v="54083" actId="14100"/>
          <ac:spMkLst>
            <pc:docMk/>
            <pc:sldMk cId="1219005354" sldId="400"/>
            <ac:spMk id="3" creationId="{123A2FE2-A65F-29E2-49A4-1ABAE6B0912E}"/>
          </ac:spMkLst>
        </pc:spChg>
        <pc:spChg chg="mod">
          <ac:chgData name="Casey Avery" userId="db9698dc-6f24-4d52-aabf-47214a76238a" providerId="ADAL" clId="{A2262782-ADA5-4F63-B5E3-10E37AC25615}" dt="2026-07-31T13:59:48.818" v="55123" actId="14100"/>
          <ac:spMkLst>
            <pc:docMk/>
            <pc:sldMk cId="1219005354" sldId="400"/>
            <ac:spMk id="4" creationId="{C27E96F1-E599-FF07-A2B1-4FF4B434F0B4}"/>
          </ac:spMkLst>
        </pc:spChg>
        <pc:spChg chg="mod">
          <ac:chgData name="Casey Avery" userId="db9698dc-6f24-4d52-aabf-47214a76238a" providerId="ADAL" clId="{A2262782-ADA5-4F63-B5E3-10E37AC25615}" dt="2026-07-31T13:00:05.973" v="54025" actId="6549"/>
          <ac:spMkLst>
            <pc:docMk/>
            <pc:sldMk cId="1219005354" sldId="400"/>
            <ac:spMk id="5" creationId="{29C96893-968A-969C-3CB1-80454509981F}"/>
          </ac:spMkLst>
        </pc:spChg>
        <pc:spChg chg="add del mod">
          <ac:chgData name="Casey Avery" userId="db9698dc-6f24-4d52-aabf-47214a76238a" providerId="ADAL" clId="{A2262782-ADA5-4F63-B5E3-10E37AC25615}" dt="2026-07-31T12:59:57.503" v="54020" actId="478"/>
          <ac:spMkLst>
            <pc:docMk/>
            <pc:sldMk cId="1219005354" sldId="400"/>
            <ac:spMk id="7" creationId="{DDAE8CEF-C1BC-6231-B007-049D4D6C9343}"/>
          </ac:spMkLst>
        </pc:spChg>
        <pc:spChg chg="del mod">
          <ac:chgData name="Casey Avery" userId="db9698dc-6f24-4d52-aabf-47214a76238a" providerId="ADAL" clId="{A2262782-ADA5-4F63-B5E3-10E37AC25615}" dt="2026-07-31T13:00:04.143" v="54024" actId="478"/>
          <ac:spMkLst>
            <pc:docMk/>
            <pc:sldMk cId="1219005354" sldId="400"/>
            <ac:spMk id="1046" creationId="{269698DC-4156-D0AB-5864-DC5841B313E5}"/>
          </ac:spMkLst>
        </pc:spChg>
        <pc:picChg chg="del">
          <ac:chgData name="Casey Avery" userId="db9698dc-6f24-4d52-aabf-47214a76238a" providerId="ADAL" clId="{A2262782-ADA5-4F63-B5E3-10E37AC25615}" dt="2026-07-31T12:59:45.589" v="54015" actId="478"/>
          <ac:picMkLst>
            <pc:docMk/>
            <pc:sldMk cId="1219005354" sldId="400"/>
            <ac:picMk id="8" creationId="{44CC5331-DAFD-3306-24CA-EC0B699628A3}"/>
          </ac:picMkLst>
        </pc:picChg>
        <pc:picChg chg="del">
          <ac:chgData name="Casey Avery" userId="db9698dc-6f24-4d52-aabf-47214a76238a" providerId="ADAL" clId="{A2262782-ADA5-4F63-B5E3-10E37AC25615}" dt="2026-07-31T12:59:45.999" v="54016" actId="478"/>
          <ac:picMkLst>
            <pc:docMk/>
            <pc:sldMk cId="1219005354" sldId="400"/>
            <ac:picMk id="25" creationId="{4BD0B3BB-031D-8EAC-E299-68E006723047}"/>
          </ac:picMkLst>
        </pc:picChg>
        <pc:picChg chg="del">
          <ac:chgData name="Casey Avery" userId="db9698dc-6f24-4d52-aabf-47214a76238a" providerId="ADAL" clId="{A2262782-ADA5-4F63-B5E3-10E37AC25615}" dt="2026-07-31T12:59:45.084" v="54014" actId="478"/>
          <ac:picMkLst>
            <pc:docMk/>
            <pc:sldMk cId="1219005354" sldId="400"/>
            <ac:picMk id="27" creationId="{BBC38F4B-6FB1-BD76-736D-1CB9F2DADD40}"/>
          </ac:picMkLst>
        </pc:picChg>
        <pc:picChg chg="del">
          <ac:chgData name="Casey Avery" userId="db9698dc-6f24-4d52-aabf-47214a76238a" providerId="ADAL" clId="{A2262782-ADA5-4F63-B5E3-10E37AC25615}" dt="2026-07-31T12:59:43.205" v="54011" actId="478"/>
          <ac:picMkLst>
            <pc:docMk/>
            <pc:sldMk cId="1219005354" sldId="400"/>
            <ac:picMk id="29" creationId="{AC5B72FE-A80E-6635-65A3-C04E3A7374A2}"/>
          </ac:picMkLst>
        </pc:picChg>
        <pc:picChg chg="del">
          <ac:chgData name="Casey Avery" userId="db9698dc-6f24-4d52-aabf-47214a76238a" providerId="ADAL" clId="{A2262782-ADA5-4F63-B5E3-10E37AC25615}" dt="2026-07-31T12:59:42.903" v="54010" actId="478"/>
          <ac:picMkLst>
            <pc:docMk/>
            <pc:sldMk cId="1219005354" sldId="400"/>
            <ac:picMk id="30" creationId="{B8DAB9E7-86C5-0654-5E6D-AEA5A9133F3D}"/>
          </ac:picMkLst>
        </pc:picChg>
        <pc:picChg chg="del">
          <ac:chgData name="Casey Avery" userId="db9698dc-6f24-4d52-aabf-47214a76238a" providerId="ADAL" clId="{A2262782-ADA5-4F63-B5E3-10E37AC25615}" dt="2026-07-31T12:59:42.517" v="54009" actId="478"/>
          <ac:picMkLst>
            <pc:docMk/>
            <pc:sldMk cId="1219005354" sldId="400"/>
            <ac:picMk id="1024" creationId="{1647E761-1131-B2A4-A506-33237CB08A7A}"/>
          </ac:picMkLst>
        </pc:picChg>
        <pc:picChg chg="del">
          <ac:chgData name="Casey Avery" userId="db9698dc-6f24-4d52-aabf-47214a76238a" providerId="ADAL" clId="{A2262782-ADA5-4F63-B5E3-10E37AC25615}" dt="2026-07-31T12:59:47.084" v="54017" actId="478"/>
          <ac:picMkLst>
            <pc:docMk/>
            <pc:sldMk cId="1219005354" sldId="400"/>
            <ac:picMk id="1026" creationId="{2CC5DE3D-7270-11EC-C43B-D3DDBC8306C5}"/>
          </ac:picMkLst>
        </pc:picChg>
        <pc:picChg chg="del">
          <ac:chgData name="Casey Avery" userId="db9698dc-6f24-4d52-aabf-47214a76238a" providerId="ADAL" clId="{A2262782-ADA5-4F63-B5E3-10E37AC25615}" dt="2026-07-31T12:59:41.047" v="54005" actId="478"/>
          <ac:picMkLst>
            <pc:docMk/>
            <pc:sldMk cId="1219005354" sldId="400"/>
            <ac:picMk id="1027" creationId="{007E27CF-264A-B101-46AF-D586E9F32211}"/>
          </ac:picMkLst>
        </pc:picChg>
        <pc:picChg chg="del">
          <ac:chgData name="Casey Avery" userId="db9698dc-6f24-4d52-aabf-47214a76238a" providerId="ADAL" clId="{A2262782-ADA5-4F63-B5E3-10E37AC25615}" dt="2026-07-31T12:59:43.537" v="54012" actId="478"/>
          <ac:picMkLst>
            <pc:docMk/>
            <pc:sldMk cId="1219005354" sldId="400"/>
            <ac:picMk id="1030" creationId="{8484EFFA-6357-B551-2E82-19A96E0B0863}"/>
          </ac:picMkLst>
        </pc:picChg>
        <pc:picChg chg="del">
          <ac:chgData name="Casey Avery" userId="db9698dc-6f24-4d52-aabf-47214a76238a" providerId="ADAL" clId="{A2262782-ADA5-4F63-B5E3-10E37AC25615}" dt="2026-07-31T12:59:41.465" v="54006" actId="478"/>
          <ac:picMkLst>
            <pc:docMk/>
            <pc:sldMk cId="1219005354" sldId="400"/>
            <ac:picMk id="1031" creationId="{B2A0AAC2-1C1C-DF0A-9920-2DC6CC256D3C}"/>
          </ac:picMkLst>
        </pc:picChg>
        <pc:picChg chg="del">
          <ac:chgData name="Casey Avery" userId="db9698dc-6f24-4d52-aabf-47214a76238a" providerId="ADAL" clId="{A2262782-ADA5-4F63-B5E3-10E37AC25615}" dt="2026-07-31T12:59:42.174" v="54008" actId="478"/>
          <ac:picMkLst>
            <pc:docMk/>
            <pc:sldMk cId="1219005354" sldId="400"/>
            <ac:picMk id="1032" creationId="{E51B8961-F96B-9995-D28E-F129A9DA126D}"/>
          </ac:picMkLst>
        </pc:picChg>
        <pc:picChg chg="del">
          <ac:chgData name="Casey Avery" userId="db9698dc-6f24-4d52-aabf-47214a76238a" providerId="ADAL" clId="{A2262782-ADA5-4F63-B5E3-10E37AC25615}" dt="2026-07-31T12:59:43.875" v="54013" actId="478"/>
          <ac:picMkLst>
            <pc:docMk/>
            <pc:sldMk cId="1219005354" sldId="400"/>
            <ac:picMk id="1034" creationId="{402FBAAD-7653-68FF-0990-4286A532F9EA}"/>
          </ac:picMkLst>
        </pc:picChg>
        <pc:picChg chg="del">
          <ac:chgData name="Casey Avery" userId="db9698dc-6f24-4d52-aabf-47214a76238a" providerId="ADAL" clId="{A2262782-ADA5-4F63-B5E3-10E37AC25615}" dt="2026-07-31T12:59:40.394" v="54004" actId="478"/>
          <ac:picMkLst>
            <pc:docMk/>
            <pc:sldMk cId="1219005354" sldId="400"/>
            <ac:picMk id="1036" creationId="{23869EDA-256E-F334-BE65-4CB8AB125610}"/>
          </ac:picMkLst>
        </pc:picChg>
        <pc:picChg chg="del">
          <ac:chgData name="Casey Avery" userId="db9698dc-6f24-4d52-aabf-47214a76238a" providerId="ADAL" clId="{A2262782-ADA5-4F63-B5E3-10E37AC25615}" dt="2026-07-31T12:59:41.822" v="54007" actId="478"/>
          <ac:picMkLst>
            <pc:docMk/>
            <pc:sldMk cId="1219005354" sldId="400"/>
            <ac:picMk id="1038" creationId="{DCBFA126-95D6-B710-91F2-AD5502AA80D8}"/>
          </ac:picMkLst>
        </pc:picChg>
        <pc:picChg chg="del">
          <ac:chgData name="Casey Avery" userId="db9698dc-6f24-4d52-aabf-47214a76238a" providerId="ADAL" clId="{A2262782-ADA5-4F63-B5E3-10E37AC25615}" dt="2026-07-31T13:00:14.926" v="54030" actId="478"/>
          <ac:picMkLst>
            <pc:docMk/>
            <pc:sldMk cId="1219005354" sldId="400"/>
            <ac:picMk id="1042" creationId="{B7554CF6-8788-1A1B-8F51-A065F3CD550B}"/>
          </ac:picMkLst>
        </pc:picChg>
        <pc:picChg chg="del">
          <ac:chgData name="Casey Avery" userId="db9698dc-6f24-4d52-aabf-47214a76238a" providerId="ADAL" clId="{A2262782-ADA5-4F63-B5E3-10E37AC25615}" dt="2026-07-31T13:00:14.372" v="54029" actId="478"/>
          <ac:picMkLst>
            <pc:docMk/>
            <pc:sldMk cId="1219005354" sldId="400"/>
            <ac:picMk id="1047" creationId="{13BCA480-6E73-9362-9B9A-7DF793D8A5B3}"/>
          </ac:picMkLst>
        </pc:picChg>
        <pc:picChg chg="del">
          <ac:chgData name="Casey Avery" userId="db9698dc-6f24-4d52-aabf-47214a76238a" providerId="ADAL" clId="{A2262782-ADA5-4F63-B5E3-10E37AC25615}" dt="2026-07-31T13:00:13.995" v="54028" actId="478"/>
          <ac:picMkLst>
            <pc:docMk/>
            <pc:sldMk cId="1219005354" sldId="400"/>
            <ac:picMk id="1048" creationId="{E2CBFF43-193B-554B-FFEF-EA8AE35FA4E7}"/>
          </ac:picMkLst>
        </pc:picChg>
      </pc:sldChg>
      <pc:sldChg chg="delSp modSp add mod delAnim modAnim modNotesTx">
        <pc:chgData name="Casey Avery" userId="db9698dc-6f24-4d52-aabf-47214a76238a" providerId="ADAL" clId="{A2262782-ADA5-4F63-B5E3-10E37AC25615}" dt="2026-07-31T13:14:50.076" v="54314"/>
        <pc:sldMkLst>
          <pc:docMk/>
          <pc:sldMk cId="85658741" sldId="401"/>
        </pc:sldMkLst>
        <pc:spChg chg="mod">
          <ac:chgData name="Casey Avery" userId="db9698dc-6f24-4d52-aabf-47214a76238a" providerId="ADAL" clId="{A2262782-ADA5-4F63-B5E3-10E37AC25615}" dt="2026-07-31T12:49:46.089" v="53739" actId="20577"/>
          <ac:spMkLst>
            <pc:docMk/>
            <pc:sldMk cId="85658741" sldId="401"/>
            <ac:spMk id="6" creationId="{345D786F-8538-3F58-EBF5-69EF1D87B8FD}"/>
          </ac:spMkLst>
        </pc:spChg>
        <pc:picChg chg="del">
          <ac:chgData name="Casey Avery" userId="db9698dc-6f24-4d52-aabf-47214a76238a" providerId="ADAL" clId="{A2262782-ADA5-4F63-B5E3-10E37AC25615}" dt="2026-07-31T12:49:06.469" v="53713" actId="478"/>
          <ac:picMkLst>
            <pc:docMk/>
            <pc:sldMk cId="85658741" sldId="401"/>
            <ac:picMk id="4" creationId="{5F393B73-AB22-FFA1-0772-83DE25BB3AC4}"/>
          </ac:picMkLst>
        </pc:picChg>
      </pc:sldChg>
      <pc:sldChg chg="delSp modSp add mod modNotesTx">
        <pc:chgData name="Casey Avery" userId="db9698dc-6f24-4d52-aabf-47214a76238a" providerId="ADAL" clId="{A2262782-ADA5-4F63-B5E3-10E37AC25615}" dt="2026-07-31T13:54:00.611" v="54930" actId="20577"/>
        <pc:sldMkLst>
          <pc:docMk/>
          <pc:sldMk cId="1465481573" sldId="402"/>
        </pc:sldMkLst>
        <pc:spChg chg="del mod">
          <ac:chgData name="Casey Avery" userId="db9698dc-6f24-4d52-aabf-47214a76238a" providerId="ADAL" clId="{A2262782-ADA5-4F63-B5E3-10E37AC25615}" dt="2026-07-31T13:42:32.133" v="54697" actId="478"/>
          <ac:spMkLst>
            <pc:docMk/>
            <pc:sldMk cId="1465481573" sldId="402"/>
            <ac:spMk id="2" creationId="{316E2AF8-51DF-7FFF-1C21-833A5EB0F5B7}"/>
          </ac:spMkLst>
        </pc:spChg>
        <pc:spChg chg="mod">
          <ac:chgData name="Casey Avery" userId="db9698dc-6f24-4d52-aabf-47214a76238a" providerId="ADAL" clId="{A2262782-ADA5-4F63-B5E3-10E37AC25615}" dt="2026-07-31T13:54:00.611" v="54930" actId="20577"/>
          <ac:spMkLst>
            <pc:docMk/>
            <pc:sldMk cId="1465481573" sldId="402"/>
            <ac:spMk id="6" creationId="{6942259A-9C42-C887-B360-60CD3B95F5C1}"/>
          </ac:spMkLst>
        </pc:spChg>
        <pc:picChg chg="del">
          <ac:chgData name="Casey Avery" userId="db9698dc-6f24-4d52-aabf-47214a76238a" providerId="ADAL" clId="{A2262782-ADA5-4F63-B5E3-10E37AC25615}" dt="2026-07-31T13:38:31.965" v="54530" actId="478"/>
          <ac:picMkLst>
            <pc:docMk/>
            <pc:sldMk cId="1465481573" sldId="402"/>
            <ac:picMk id="1030" creationId="{E3E97DC0-23C5-5A1A-15B2-D24F15F243B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987" cy="465865"/>
          </a:xfrm>
          <a:prstGeom prst="rect">
            <a:avLst/>
          </a:prstGeom>
        </p:spPr>
        <p:txBody>
          <a:bodyPr vert="horz" lIns="47467" tIns="23733" rIns="47467" bIns="23733" rtlCol="0"/>
          <a:lstStyle>
            <a:lvl1pPr algn="l">
              <a:defRPr sz="6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752" y="0"/>
            <a:ext cx="3037987" cy="465865"/>
          </a:xfrm>
          <a:prstGeom prst="rect">
            <a:avLst/>
          </a:prstGeom>
        </p:spPr>
        <p:txBody>
          <a:bodyPr vert="horz" lIns="47467" tIns="23733" rIns="47467" bIns="23733" rtlCol="0"/>
          <a:lstStyle>
            <a:lvl1pPr algn="r">
              <a:defRPr sz="600"/>
            </a:lvl1pPr>
          </a:lstStyle>
          <a:p>
            <a:fld id="{64623462-CA8C-3341-B1B6-518F155ACD5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59690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47467" tIns="23733" rIns="47467" bIns="2373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819" y="3864836"/>
            <a:ext cx="5608763" cy="5202964"/>
          </a:xfrm>
          <a:prstGeom prst="rect">
            <a:avLst/>
          </a:prstGeom>
        </p:spPr>
        <p:txBody>
          <a:bodyPr vert="horz" lIns="47467" tIns="23733" rIns="47467" bIns="2373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0537"/>
            <a:ext cx="3037987" cy="465864"/>
          </a:xfrm>
          <a:prstGeom prst="rect">
            <a:avLst/>
          </a:prstGeom>
        </p:spPr>
        <p:txBody>
          <a:bodyPr vert="horz" lIns="47467" tIns="23733" rIns="47467" bIns="23733" rtlCol="0" anchor="b"/>
          <a:lstStyle>
            <a:lvl1pPr algn="l">
              <a:defRPr sz="6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752" y="8830537"/>
            <a:ext cx="3037987" cy="465864"/>
          </a:xfrm>
          <a:prstGeom prst="rect">
            <a:avLst/>
          </a:prstGeom>
        </p:spPr>
        <p:txBody>
          <a:bodyPr vert="horz" lIns="47467" tIns="23733" rIns="47467" bIns="23733" rtlCol="0" anchor="b"/>
          <a:lstStyle>
            <a:lvl1pPr algn="r">
              <a:defRPr sz="600"/>
            </a:lvl1pPr>
          </a:lstStyle>
          <a:p>
            <a:fld id="{C5280930-CFB0-8843-A807-03B8D466A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5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280930-CFB0-8843-A807-03B8D466A97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2629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280930-CFB0-8843-A807-03B8D466A97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3577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280930-CFB0-8843-A807-03B8D466A97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6983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56FDC2-D382-A47B-7F21-F757579EF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BB6680-6E7A-612F-D7D5-FFDA99344C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14BE68-707F-0F1E-1C99-610FFA482B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FAEBCB-C47F-892B-4C17-8D9909F0D9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280930-CFB0-8843-A807-03B8D466A97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9919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580766-7513-DFBF-71C5-5D131FF3DB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9C50CC-EA28-CA74-C0F0-6D0F349220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6A6BD8-0B89-5949-7205-3E406B3DDA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8F3F27-C882-A5A2-6BC4-B712223791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280930-CFB0-8843-A807-03B8D466A97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2379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49A6D-6F53-3B62-DE71-4F64BE3EB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CE8DB1-7181-BB0F-6850-E742ECABE6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A7F5E7-4560-3E42-9B1A-BC719AEBE4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61ACA4-D77D-4B6D-6A3E-124768C80B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280930-CFB0-8843-A807-03B8D466A97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2063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A96B3-506B-5BBB-32E5-1FD11DE89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A1AFA9-CEB4-1233-FBB4-3DA9C7D227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71D3AE-2895-B6D8-18ED-BC35D90C5A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1EF0C6-5157-35C2-B597-02A997B44A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280930-CFB0-8843-A807-03B8D466A97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968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3500D-8996-293E-9A68-3DC2334A3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8C5A09-F330-2171-EC44-B38A7CBE62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0C3638-6E52-4CD3-128C-AD1EAC5AE2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3D0D43-F32F-4178-08FE-8973155B5A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280930-CFB0-8843-A807-03B8D466A97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1495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9884E2-D214-CEBD-51F9-B2D2B7C93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D686FE-6113-0D0A-1031-A7D9D29EFC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F144AA-5330-A49C-4715-BFF178E4F6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9C459A-F06F-A150-3BA1-AD0770ECA7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280930-CFB0-8843-A807-03B8D466A97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0068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714DD-7F38-3094-4E39-9D2288D16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242274-EC59-7643-4AC0-4968DDB817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E6C117-0108-6928-D485-3D6C221D4C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16B798-E545-38ED-E468-6CB36DDD37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280930-CFB0-8843-A807-03B8D466A97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4871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AFDD2-2811-5A4D-34F8-52088338F8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DAE1F5-20AB-03FF-C7D9-253A945DAB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14505A-8EE7-0F48-8BC0-A37CCB609A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50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FE8253-577D-94E9-9C5F-2B80D8C0FD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280930-CFB0-8843-A807-03B8D466A97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7498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5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280930-CFB0-8843-A807-03B8D466A97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6384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280930-CFB0-8843-A807-03B8D466A97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1371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C352E-8CA1-5D6D-E6F5-F2857D4B2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0ACDD5-8D4A-070D-7BC4-62C27B6DE7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D864F8-922B-FDBE-B767-5BF3008F74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50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A97ECA-45D1-92B7-2457-B03518388C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280930-CFB0-8843-A807-03B8D466A97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8200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34B34-8E72-B74A-540B-5169FFFA9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A444A2-8A62-5591-E204-83636B5CEA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A65466-C6A2-5EE8-5E50-C758F454B9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1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F6D7B1-F4DA-13B2-F63D-4ED69D5083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280930-CFB0-8843-A807-03B8D466A97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392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280930-CFB0-8843-A807-03B8D466A97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8260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923E8-7314-04CF-65B7-C7F011000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9F462C-CC4E-0F5F-9CA0-8907486901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90F140-FA20-37CE-F1C5-E817D57800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>
              <a:buFont typeface="Arial" panose="020B0604020202020204" pitchFamily="34" charset="0"/>
              <a:buNone/>
            </a:pPr>
            <a:endParaRPr lang="en-US" sz="105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CB3959-A9ED-473B-286B-FF6A3F6AB5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280930-CFB0-8843-A807-03B8D466A97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52977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A32CD-4EA9-53FF-75B4-271C61FD29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744343-0DE3-43F4-46A7-CCCBD9D0DA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5CF183-26A5-A7CC-A79A-92EE3FD9F9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50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ACB5DE-93E4-0057-D888-A8143C1F84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280930-CFB0-8843-A807-03B8D466A97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31815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30DFA5-1EA0-8E57-1B30-E98E10202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6A5D16-E0C8-DCB2-2D3C-A1203C4506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C2B48D-22EB-ECC0-D344-DF703A879A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50" dirty="0"/>
          </a:p>
          <a:p>
            <a:endParaRPr lang="en-US" sz="105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71C5E8-EFD1-6184-9E85-FD58700143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280930-CFB0-8843-A807-03B8D466A97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8070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F615F-2170-C9B1-DE13-7B3D885D6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0BA786-553B-0BD1-C417-8CAA05EE74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194CB7-7670-AB05-D104-A93401AD77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824479-5AD7-785F-9C42-DBDF18ED24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280930-CFB0-8843-A807-03B8D466A97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41298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D918C4-C427-30AA-66DC-06F041288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ECAED3-24E6-36E0-7946-4959A60654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9DBB60-42E5-4B01-E175-9EBDEC324F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C2C9D9-0F6F-2A8D-C2BC-9400B0D39A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280930-CFB0-8843-A807-03B8D466A97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56892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5DF3A7-5CC5-0CDA-CAA5-206C1F974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FAA7FE-3297-1EB5-6CB3-91C5AB7778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019849-2E50-4A2F-A5F6-2C828C98C3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3D7A86-97C3-E3DA-73AD-EB72ED8108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280930-CFB0-8843-A807-03B8D466A97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6710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280930-CFB0-8843-A807-03B8D466A97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1616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85CF4-3F97-9E26-E84B-104822851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09B4E2-57BA-DDB1-A83D-F0A01F31E5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A837BD-ED77-9CE9-35DA-28F51E3986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837FE9-9669-9C92-5D1F-5185432C2A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280930-CFB0-8843-A807-03B8D466A97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57209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280930-CFB0-8843-A807-03B8D466A97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81577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280930-CFB0-8843-A807-03B8D466A97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11241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6EE853-0BE8-45D1-2B9E-8BF09311F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B1C0F7-8FA7-0E4D-D5BD-EDCEAB32F1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D4F31D-DE8B-0052-109E-290683C401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74665"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EA751C-5817-F160-4149-1FBF0EC87D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280930-CFB0-8843-A807-03B8D466A97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0174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767510-37E9-C2A4-265A-ECEAED207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F07041-1FB1-DA1C-C39B-407DB78F8E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CDDC10-0079-E928-6581-08ED5C7326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A9CA0B-A575-96FA-775B-2D4C29A540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280930-CFB0-8843-A807-03B8D466A97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4364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280930-CFB0-8843-A807-03B8D466A97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5884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0E697-47A0-4188-653F-397392615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58F438-031B-A6B2-615F-CFB194C91B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3DF3F5-1810-AC7D-AE3C-7C9AEF1CF3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50" b="0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D61289-629C-541E-C767-F1BFD8050F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280930-CFB0-8843-A807-03B8D466A97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9517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E752A-73B5-13D8-C562-278B691488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F60B46-B9EC-12AE-FB16-3ACDAC2D2F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29AFAE-524F-266E-C28A-BF37F9D4D3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6E86E8-9717-1C2E-BC6F-D8D104E7D3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280930-CFB0-8843-A807-03B8D466A97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0952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725B4-6BD3-B347-7A1D-D1848EF1A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E564A2-CD04-C5A9-F742-5180831FC5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B43427-05A9-B47D-A269-DDF58F3D1C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sz="105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E202EC-361F-2FF1-BEAE-19CB3D1F87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280930-CFB0-8843-A807-03B8D466A97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5483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F03489-AD7C-FC4B-EDC0-647F4ADB27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F5EEE6-B90B-0FBA-AFAD-E2D6203B87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7C57D5-D0E0-7C30-CF09-4CDDB06ABF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sz="105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E6AD46-2764-EF25-09CA-933AAD2F77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280930-CFB0-8843-A807-03B8D466A97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624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4ECA7031-1C4B-F949-9A78-4B9E4C92CE19}"/>
              </a:ext>
            </a:extLst>
          </p:cNvPr>
          <p:cNvSpPr txBox="1">
            <a:spLocks/>
          </p:cNvSpPr>
          <p:nvPr userDrawn="1"/>
        </p:nvSpPr>
        <p:spPr>
          <a:xfrm>
            <a:off x="1380796" y="3521075"/>
            <a:ext cx="10001112" cy="4048572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endParaRPr lang="en-US" sz="2800" kern="0" dirty="0">
              <a:solidFill>
                <a:schemeClr val="bg1"/>
              </a:solidFill>
              <a:latin typeface="Agenda" panose="02000603040000020004" pitchFamily="2" charset="77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5FD03AE-E28E-7B42-8CDC-91F7FE44F01D}"/>
              </a:ext>
            </a:extLst>
          </p:cNvPr>
          <p:cNvGrpSpPr/>
          <p:nvPr/>
        </p:nvGrpSpPr>
        <p:grpSpPr>
          <a:xfrm>
            <a:off x="10359231" y="9480727"/>
            <a:ext cx="4000941" cy="974549"/>
            <a:chOff x="14056678" y="9480726"/>
            <a:chExt cx="2844430" cy="721089"/>
          </a:xfrm>
        </p:grpSpPr>
        <p:sp>
          <p:nvSpPr>
            <p:cNvPr id="24" name="object 7">
              <a:extLst>
                <a:ext uri="{FF2B5EF4-FFF2-40B4-BE49-F238E27FC236}">
                  <a16:creationId xmlns:a16="http://schemas.microsoft.com/office/drawing/2014/main" id="{A6F6004E-5277-7B4F-80C0-D87EE3D2277F}"/>
                </a:ext>
              </a:extLst>
            </p:cNvPr>
            <p:cNvSpPr/>
            <p:nvPr/>
          </p:nvSpPr>
          <p:spPr>
            <a:xfrm>
              <a:off x="15034479" y="9752423"/>
              <a:ext cx="229870" cy="337185"/>
            </a:xfrm>
            <a:custGeom>
              <a:avLst/>
              <a:gdLst/>
              <a:ahLst/>
              <a:cxnLst/>
              <a:rect l="l" t="t" r="r" b="b"/>
              <a:pathLst>
                <a:path w="229869" h="337184">
                  <a:moveTo>
                    <a:pt x="7518" y="28177"/>
                  </a:moveTo>
                  <a:lnTo>
                    <a:pt x="6889" y="30690"/>
                  </a:lnTo>
                  <a:lnTo>
                    <a:pt x="6889" y="31946"/>
                  </a:lnTo>
                  <a:lnTo>
                    <a:pt x="10020" y="33810"/>
                  </a:lnTo>
                  <a:lnTo>
                    <a:pt x="16282" y="35695"/>
                  </a:lnTo>
                  <a:lnTo>
                    <a:pt x="29349" y="42792"/>
                  </a:lnTo>
                  <a:lnTo>
                    <a:pt x="36718" y="56756"/>
                  </a:lnTo>
                  <a:lnTo>
                    <a:pt x="39977" y="77879"/>
                  </a:lnTo>
                  <a:lnTo>
                    <a:pt x="40710" y="106457"/>
                  </a:lnTo>
                  <a:lnTo>
                    <a:pt x="40710" y="256138"/>
                  </a:lnTo>
                  <a:lnTo>
                    <a:pt x="34837" y="309761"/>
                  </a:lnTo>
                  <a:lnTo>
                    <a:pt x="2502" y="332544"/>
                  </a:lnTo>
                  <a:lnTo>
                    <a:pt x="0" y="333790"/>
                  </a:lnTo>
                  <a:lnTo>
                    <a:pt x="0" y="336303"/>
                  </a:lnTo>
                  <a:lnTo>
                    <a:pt x="2502" y="336921"/>
                  </a:lnTo>
                  <a:lnTo>
                    <a:pt x="5633" y="336921"/>
                  </a:lnTo>
                  <a:lnTo>
                    <a:pt x="27866" y="335984"/>
                  </a:lnTo>
                  <a:lnTo>
                    <a:pt x="48436" y="335340"/>
                  </a:lnTo>
                  <a:lnTo>
                    <a:pt x="72647" y="335047"/>
                  </a:lnTo>
                  <a:lnTo>
                    <a:pt x="147178" y="335047"/>
                  </a:lnTo>
                  <a:lnTo>
                    <a:pt x="147178" y="333790"/>
                  </a:lnTo>
                  <a:lnTo>
                    <a:pt x="145294" y="332544"/>
                  </a:lnTo>
                  <a:lnTo>
                    <a:pt x="140906" y="331288"/>
                  </a:lnTo>
                  <a:lnTo>
                    <a:pt x="121591" y="322452"/>
                  </a:lnTo>
                  <a:lnTo>
                    <a:pt x="110847" y="306160"/>
                  </a:lnTo>
                  <a:lnTo>
                    <a:pt x="106209" y="283645"/>
                  </a:lnTo>
                  <a:lnTo>
                    <a:pt x="105211" y="256138"/>
                  </a:lnTo>
                  <a:lnTo>
                    <a:pt x="105211" y="140906"/>
                  </a:lnTo>
                  <a:lnTo>
                    <a:pt x="109486" y="110233"/>
                  </a:lnTo>
                  <a:lnTo>
                    <a:pt x="119293" y="87672"/>
                  </a:lnTo>
                  <a:lnTo>
                    <a:pt x="101452" y="87672"/>
                  </a:lnTo>
                  <a:lnTo>
                    <a:pt x="101452" y="28805"/>
                  </a:lnTo>
                  <a:lnTo>
                    <a:pt x="15653" y="28805"/>
                  </a:lnTo>
                  <a:lnTo>
                    <a:pt x="7518" y="28177"/>
                  </a:lnTo>
                  <a:close/>
                </a:path>
                <a:path w="229869" h="337184">
                  <a:moveTo>
                    <a:pt x="147178" y="335047"/>
                  </a:moveTo>
                  <a:lnTo>
                    <a:pt x="72647" y="335047"/>
                  </a:lnTo>
                  <a:lnTo>
                    <a:pt x="97425" y="335340"/>
                  </a:lnTo>
                  <a:lnTo>
                    <a:pt x="142163" y="336921"/>
                  </a:lnTo>
                  <a:lnTo>
                    <a:pt x="147178" y="336921"/>
                  </a:lnTo>
                  <a:lnTo>
                    <a:pt x="147178" y="335047"/>
                  </a:lnTo>
                  <a:close/>
                </a:path>
                <a:path w="229869" h="337184">
                  <a:moveTo>
                    <a:pt x="229835" y="0"/>
                  </a:moveTo>
                  <a:lnTo>
                    <a:pt x="188571" y="5329"/>
                  </a:lnTo>
                  <a:lnTo>
                    <a:pt x="153353" y="23402"/>
                  </a:lnTo>
                  <a:lnTo>
                    <a:pt x="124595" y="51692"/>
                  </a:lnTo>
                  <a:lnTo>
                    <a:pt x="102708" y="87672"/>
                  </a:lnTo>
                  <a:lnTo>
                    <a:pt x="119293" y="87672"/>
                  </a:lnTo>
                  <a:lnTo>
                    <a:pt x="121569" y="82435"/>
                  </a:lnTo>
                  <a:lnTo>
                    <a:pt x="140347" y="62269"/>
                  </a:lnTo>
                  <a:lnTo>
                    <a:pt x="164707" y="54490"/>
                  </a:lnTo>
                  <a:lnTo>
                    <a:pt x="207618" y="54490"/>
                  </a:lnTo>
                  <a:lnTo>
                    <a:pt x="229835" y="0"/>
                  </a:lnTo>
                  <a:close/>
                </a:path>
                <a:path w="229869" h="337184">
                  <a:moveTo>
                    <a:pt x="207618" y="54490"/>
                  </a:moveTo>
                  <a:lnTo>
                    <a:pt x="164707" y="54490"/>
                  </a:lnTo>
                  <a:lnTo>
                    <a:pt x="174825" y="54910"/>
                  </a:lnTo>
                  <a:lnTo>
                    <a:pt x="185062" y="56445"/>
                  </a:lnTo>
                  <a:lnTo>
                    <a:pt x="194827" y="59508"/>
                  </a:lnTo>
                  <a:lnTo>
                    <a:pt x="203533" y="64511"/>
                  </a:lnTo>
                  <a:lnTo>
                    <a:pt x="207618" y="54490"/>
                  </a:lnTo>
                  <a:close/>
                </a:path>
                <a:path w="229869" h="337184">
                  <a:moveTo>
                    <a:pt x="101452" y="6889"/>
                  </a:moveTo>
                  <a:lnTo>
                    <a:pt x="81686" y="13376"/>
                  </a:lnTo>
                  <a:lnTo>
                    <a:pt x="61685" y="18865"/>
                  </a:lnTo>
                  <a:lnTo>
                    <a:pt x="41215" y="23534"/>
                  </a:lnTo>
                  <a:lnTo>
                    <a:pt x="20041" y="27559"/>
                  </a:lnTo>
                  <a:lnTo>
                    <a:pt x="15653" y="28805"/>
                  </a:lnTo>
                  <a:lnTo>
                    <a:pt x="101452" y="28805"/>
                  </a:lnTo>
                  <a:lnTo>
                    <a:pt x="101452" y="688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25" name="object 8">
              <a:extLst>
                <a:ext uri="{FF2B5EF4-FFF2-40B4-BE49-F238E27FC236}">
                  <a16:creationId xmlns:a16="http://schemas.microsoft.com/office/drawing/2014/main" id="{2347EEF2-1993-8445-8228-198F46BDA578}"/>
                </a:ext>
              </a:extLst>
            </p:cNvPr>
            <p:cNvSpPr/>
            <p:nvPr/>
          </p:nvSpPr>
          <p:spPr>
            <a:xfrm>
              <a:off x="15288744" y="9687915"/>
              <a:ext cx="180975" cy="400050"/>
            </a:xfrm>
            <a:custGeom>
              <a:avLst/>
              <a:gdLst/>
              <a:ahLst/>
              <a:cxnLst/>
              <a:rect l="l" t="t" r="r" b="b"/>
              <a:pathLst>
                <a:path w="180975" h="400050">
                  <a:moveTo>
                    <a:pt x="111473" y="109598"/>
                  </a:moveTo>
                  <a:lnTo>
                    <a:pt x="46961" y="109598"/>
                  </a:lnTo>
                  <a:lnTo>
                    <a:pt x="46961" y="353842"/>
                  </a:lnTo>
                  <a:lnTo>
                    <a:pt x="48606" y="369880"/>
                  </a:lnTo>
                  <a:lnTo>
                    <a:pt x="53540" y="382570"/>
                  </a:lnTo>
                  <a:lnTo>
                    <a:pt x="61760" y="392325"/>
                  </a:lnTo>
                  <a:lnTo>
                    <a:pt x="73264" y="399558"/>
                  </a:lnTo>
                  <a:lnTo>
                    <a:pt x="154686" y="399558"/>
                  </a:lnTo>
                  <a:lnTo>
                    <a:pt x="159063" y="398930"/>
                  </a:lnTo>
                  <a:lnTo>
                    <a:pt x="159063" y="395171"/>
                  </a:lnTo>
                  <a:lnTo>
                    <a:pt x="156560" y="394542"/>
                  </a:lnTo>
                  <a:lnTo>
                    <a:pt x="151545" y="392668"/>
                  </a:lnTo>
                  <a:lnTo>
                    <a:pt x="136833" y="385034"/>
                  </a:lnTo>
                  <a:lnTo>
                    <a:pt x="123997" y="368709"/>
                  </a:lnTo>
                  <a:lnTo>
                    <a:pt x="114917" y="338059"/>
                  </a:lnTo>
                  <a:lnTo>
                    <a:pt x="111473" y="287446"/>
                  </a:lnTo>
                  <a:lnTo>
                    <a:pt x="111473" y="109598"/>
                  </a:lnTo>
                  <a:close/>
                </a:path>
                <a:path w="180975" h="400050">
                  <a:moveTo>
                    <a:pt x="111473" y="0"/>
                  </a:moveTo>
                  <a:lnTo>
                    <a:pt x="105829" y="0"/>
                  </a:lnTo>
                  <a:lnTo>
                    <a:pt x="103326" y="1874"/>
                  </a:lnTo>
                  <a:lnTo>
                    <a:pt x="101452" y="6261"/>
                  </a:lnTo>
                  <a:lnTo>
                    <a:pt x="82800" y="38478"/>
                  </a:lnTo>
                  <a:lnTo>
                    <a:pt x="61682" y="63884"/>
                  </a:lnTo>
                  <a:lnTo>
                    <a:pt x="38214" y="82710"/>
                  </a:lnTo>
                  <a:lnTo>
                    <a:pt x="12512" y="95190"/>
                  </a:lnTo>
                  <a:lnTo>
                    <a:pt x="5005" y="98321"/>
                  </a:lnTo>
                  <a:lnTo>
                    <a:pt x="0" y="100834"/>
                  </a:lnTo>
                  <a:lnTo>
                    <a:pt x="0" y="107096"/>
                  </a:lnTo>
                  <a:lnTo>
                    <a:pt x="2502" y="109598"/>
                  </a:lnTo>
                  <a:lnTo>
                    <a:pt x="176591" y="109598"/>
                  </a:lnTo>
                  <a:lnTo>
                    <a:pt x="180978" y="89557"/>
                  </a:lnTo>
                  <a:lnTo>
                    <a:pt x="111473" y="89557"/>
                  </a:lnTo>
                  <a:lnTo>
                    <a:pt x="1114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26" name="object 9">
              <a:extLst>
                <a:ext uri="{FF2B5EF4-FFF2-40B4-BE49-F238E27FC236}">
                  <a16:creationId xmlns:a16="http://schemas.microsoft.com/office/drawing/2014/main" id="{EA645CD1-BB11-1F4D-9A32-53616B671D75}"/>
                </a:ext>
              </a:extLst>
            </p:cNvPr>
            <p:cNvSpPr/>
            <p:nvPr/>
          </p:nvSpPr>
          <p:spPr>
            <a:xfrm>
              <a:off x="15516057" y="9633435"/>
              <a:ext cx="143510" cy="455930"/>
            </a:xfrm>
            <a:custGeom>
              <a:avLst/>
              <a:gdLst/>
              <a:ahLst/>
              <a:cxnLst/>
              <a:rect l="l" t="t" r="r" b="b"/>
              <a:pathLst>
                <a:path w="143509" h="455929">
                  <a:moveTo>
                    <a:pt x="103954" y="0"/>
                  </a:moveTo>
                  <a:lnTo>
                    <a:pt x="60829" y="10959"/>
                  </a:lnTo>
                  <a:lnTo>
                    <a:pt x="18166" y="20041"/>
                  </a:lnTo>
                  <a:lnTo>
                    <a:pt x="8764" y="21297"/>
                  </a:lnTo>
                  <a:lnTo>
                    <a:pt x="8764" y="26931"/>
                  </a:lnTo>
                  <a:lnTo>
                    <a:pt x="14407" y="28805"/>
                  </a:lnTo>
                  <a:lnTo>
                    <a:pt x="18166" y="29433"/>
                  </a:lnTo>
                  <a:lnTo>
                    <a:pt x="28097" y="33676"/>
                  </a:lnTo>
                  <a:lnTo>
                    <a:pt x="34680" y="42270"/>
                  </a:lnTo>
                  <a:lnTo>
                    <a:pt x="38329" y="56032"/>
                  </a:lnTo>
                  <a:lnTo>
                    <a:pt x="39454" y="75777"/>
                  </a:lnTo>
                  <a:lnTo>
                    <a:pt x="39454" y="375119"/>
                  </a:lnTo>
                  <a:lnTo>
                    <a:pt x="34525" y="422091"/>
                  </a:lnTo>
                  <a:lnTo>
                    <a:pt x="3759" y="450279"/>
                  </a:lnTo>
                  <a:lnTo>
                    <a:pt x="1256" y="451525"/>
                  </a:lnTo>
                  <a:lnTo>
                    <a:pt x="0" y="452771"/>
                  </a:lnTo>
                  <a:lnTo>
                    <a:pt x="0" y="455912"/>
                  </a:lnTo>
                  <a:lnTo>
                    <a:pt x="6261" y="455912"/>
                  </a:lnTo>
                  <a:lnTo>
                    <a:pt x="27792" y="454975"/>
                  </a:lnTo>
                  <a:lnTo>
                    <a:pt x="47567" y="454331"/>
                  </a:lnTo>
                  <a:lnTo>
                    <a:pt x="71390" y="454038"/>
                  </a:lnTo>
                  <a:lnTo>
                    <a:pt x="143419" y="454038"/>
                  </a:lnTo>
                  <a:lnTo>
                    <a:pt x="143419" y="452771"/>
                  </a:lnTo>
                  <a:lnTo>
                    <a:pt x="142163" y="451525"/>
                  </a:lnTo>
                  <a:lnTo>
                    <a:pt x="139660" y="450279"/>
                  </a:lnTo>
                  <a:lnTo>
                    <a:pt x="119813" y="439065"/>
                  </a:lnTo>
                  <a:lnTo>
                    <a:pt x="109124" y="423034"/>
                  </a:lnTo>
                  <a:lnTo>
                    <a:pt x="104777" y="401835"/>
                  </a:lnTo>
                  <a:lnTo>
                    <a:pt x="103954" y="375119"/>
                  </a:lnTo>
                  <a:lnTo>
                    <a:pt x="103954" y="0"/>
                  </a:lnTo>
                  <a:close/>
                </a:path>
                <a:path w="143509" h="455929">
                  <a:moveTo>
                    <a:pt x="143419" y="454038"/>
                  </a:moveTo>
                  <a:lnTo>
                    <a:pt x="71390" y="454038"/>
                  </a:lnTo>
                  <a:lnTo>
                    <a:pt x="101139" y="454331"/>
                  </a:lnTo>
                  <a:lnTo>
                    <a:pt x="121023" y="454975"/>
                  </a:lnTo>
                  <a:lnTo>
                    <a:pt x="137775" y="455912"/>
                  </a:lnTo>
                  <a:lnTo>
                    <a:pt x="140278" y="455912"/>
                  </a:lnTo>
                  <a:lnTo>
                    <a:pt x="143419" y="455295"/>
                  </a:lnTo>
                  <a:lnTo>
                    <a:pt x="143419" y="45403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27" name="object 10">
              <a:extLst>
                <a:ext uri="{FF2B5EF4-FFF2-40B4-BE49-F238E27FC236}">
                  <a16:creationId xmlns:a16="http://schemas.microsoft.com/office/drawing/2014/main" id="{F388FD3B-DA59-7D48-AB0C-8575F452DADF}"/>
                </a:ext>
              </a:extLst>
            </p:cNvPr>
            <p:cNvSpPr/>
            <p:nvPr/>
          </p:nvSpPr>
          <p:spPr>
            <a:xfrm>
              <a:off x="15695175" y="9752414"/>
              <a:ext cx="340360" cy="344805"/>
            </a:xfrm>
            <a:custGeom>
              <a:avLst/>
              <a:gdLst/>
              <a:ahLst/>
              <a:cxnLst/>
              <a:rect l="l" t="t" r="r" b="b"/>
              <a:pathLst>
                <a:path w="340359" h="344804">
                  <a:moveTo>
                    <a:pt x="239065" y="11905"/>
                  </a:moveTo>
                  <a:lnTo>
                    <a:pt x="155304" y="11905"/>
                  </a:lnTo>
                  <a:lnTo>
                    <a:pt x="196277" y="19498"/>
                  </a:lnTo>
                  <a:lnTo>
                    <a:pt x="224745" y="40713"/>
                  </a:lnTo>
                  <a:lnTo>
                    <a:pt x="241353" y="73201"/>
                  </a:lnTo>
                  <a:lnTo>
                    <a:pt x="246746" y="114614"/>
                  </a:lnTo>
                  <a:lnTo>
                    <a:pt x="246746" y="135273"/>
                  </a:lnTo>
                  <a:lnTo>
                    <a:pt x="211040" y="135273"/>
                  </a:lnTo>
                  <a:lnTo>
                    <a:pt x="172579" y="136409"/>
                  </a:lnTo>
                  <a:lnTo>
                    <a:pt x="127105" y="141234"/>
                  </a:lnTo>
                  <a:lnTo>
                    <a:pt x="80865" y="151869"/>
                  </a:lnTo>
                  <a:lnTo>
                    <a:pt x="40103" y="170438"/>
                  </a:lnTo>
                  <a:lnTo>
                    <a:pt x="11066" y="199063"/>
                  </a:lnTo>
                  <a:lnTo>
                    <a:pt x="0" y="239867"/>
                  </a:lnTo>
                  <a:lnTo>
                    <a:pt x="11488" y="287646"/>
                  </a:lnTo>
                  <a:lnTo>
                    <a:pt x="41646" y="320104"/>
                  </a:lnTo>
                  <a:lnTo>
                    <a:pt x="84014" y="338588"/>
                  </a:lnTo>
                  <a:lnTo>
                    <a:pt x="132132" y="344450"/>
                  </a:lnTo>
                  <a:lnTo>
                    <a:pt x="170054" y="340135"/>
                  </a:lnTo>
                  <a:lnTo>
                    <a:pt x="196955" y="328785"/>
                  </a:lnTo>
                  <a:lnTo>
                    <a:pt x="150299" y="328785"/>
                  </a:lnTo>
                  <a:lnTo>
                    <a:pt x="119408" y="322886"/>
                  </a:lnTo>
                  <a:lnTo>
                    <a:pt x="94795" y="306480"/>
                  </a:lnTo>
                  <a:lnTo>
                    <a:pt x="78519" y="281501"/>
                  </a:lnTo>
                  <a:lnTo>
                    <a:pt x="72636" y="249887"/>
                  </a:lnTo>
                  <a:lnTo>
                    <a:pt x="84555" y="198964"/>
                  </a:lnTo>
                  <a:lnTo>
                    <a:pt x="115849" y="167532"/>
                  </a:lnTo>
                  <a:lnTo>
                    <a:pt x="159827" y="151601"/>
                  </a:lnTo>
                  <a:lnTo>
                    <a:pt x="209794" y="147178"/>
                  </a:lnTo>
                  <a:lnTo>
                    <a:pt x="311247" y="147178"/>
                  </a:lnTo>
                  <a:lnTo>
                    <a:pt x="311247" y="104593"/>
                  </a:lnTo>
                  <a:lnTo>
                    <a:pt x="302859" y="63415"/>
                  </a:lnTo>
                  <a:lnTo>
                    <a:pt x="280221" y="33688"/>
                  </a:lnTo>
                  <a:lnTo>
                    <a:pt x="247123" y="14091"/>
                  </a:lnTo>
                  <a:lnTo>
                    <a:pt x="239065" y="11905"/>
                  </a:lnTo>
                  <a:close/>
                </a:path>
                <a:path w="340359" h="344804">
                  <a:moveTo>
                    <a:pt x="311247" y="271174"/>
                  </a:moveTo>
                  <a:lnTo>
                    <a:pt x="249248" y="271174"/>
                  </a:lnTo>
                  <a:lnTo>
                    <a:pt x="250902" y="287646"/>
                  </a:lnTo>
                  <a:lnTo>
                    <a:pt x="253942" y="303815"/>
                  </a:lnTo>
                  <a:lnTo>
                    <a:pt x="258404" y="319698"/>
                  </a:lnTo>
                  <a:lnTo>
                    <a:pt x="264274" y="335057"/>
                  </a:lnTo>
                  <a:lnTo>
                    <a:pt x="336293" y="335057"/>
                  </a:lnTo>
                  <a:lnTo>
                    <a:pt x="340052" y="334429"/>
                  </a:lnTo>
                  <a:lnTo>
                    <a:pt x="340052" y="330670"/>
                  </a:lnTo>
                  <a:lnTo>
                    <a:pt x="337549" y="330670"/>
                  </a:lnTo>
                  <a:lnTo>
                    <a:pt x="333790" y="328785"/>
                  </a:lnTo>
                  <a:lnTo>
                    <a:pt x="322078" y="320459"/>
                  </a:lnTo>
                  <a:lnTo>
                    <a:pt x="315239" y="309138"/>
                  </a:lnTo>
                  <a:lnTo>
                    <a:pt x="312039" y="295589"/>
                  </a:lnTo>
                  <a:lnTo>
                    <a:pt x="311345" y="282444"/>
                  </a:lnTo>
                  <a:lnTo>
                    <a:pt x="311247" y="271174"/>
                  </a:lnTo>
                  <a:close/>
                </a:path>
                <a:path w="340359" h="344804">
                  <a:moveTo>
                    <a:pt x="311247" y="147178"/>
                  </a:moveTo>
                  <a:lnTo>
                    <a:pt x="246746" y="147178"/>
                  </a:lnTo>
                  <a:lnTo>
                    <a:pt x="246746" y="191009"/>
                  </a:lnTo>
                  <a:lnTo>
                    <a:pt x="242069" y="237902"/>
                  </a:lnTo>
                  <a:lnTo>
                    <a:pt x="226236" y="282444"/>
                  </a:lnTo>
                  <a:lnTo>
                    <a:pt x="196547" y="315713"/>
                  </a:lnTo>
                  <a:lnTo>
                    <a:pt x="150299" y="328785"/>
                  </a:lnTo>
                  <a:lnTo>
                    <a:pt x="196955" y="328785"/>
                  </a:lnTo>
                  <a:lnTo>
                    <a:pt x="201575" y="326836"/>
                  </a:lnTo>
                  <a:lnTo>
                    <a:pt x="227338" y="304026"/>
                  </a:lnTo>
                  <a:lnTo>
                    <a:pt x="247992" y="271174"/>
                  </a:lnTo>
                  <a:lnTo>
                    <a:pt x="311247" y="271174"/>
                  </a:lnTo>
                  <a:lnTo>
                    <a:pt x="311247" y="147178"/>
                  </a:lnTo>
                  <a:close/>
                </a:path>
                <a:path w="340359" h="344804">
                  <a:moveTo>
                    <a:pt x="164696" y="0"/>
                  </a:moveTo>
                  <a:lnTo>
                    <a:pt x="125316" y="1107"/>
                  </a:lnTo>
                  <a:lnTo>
                    <a:pt x="89160" y="5563"/>
                  </a:lnTo>
                  <a:lnTo>
                    <a:pt x="53824" y="15067"/>
                  </a:lnTo>
                  <a:lnTo>
                    <a:pt x="16900" y="31318"/>
                  </a:lnTo>
                  <a:lnTo>
                    <a:pt x="33182" y="87683"/>
                  </a:lnTo>
                  <a:lnTo>
                    <a:pt x="34438" y="91442"/>
                  </a:lnTo>
                  <a:lnTo>
                    <a:pt x="35066" y="94573"/>
                  </a:lnTo>
                  <a:lnTo>
                    <a:pt x="37569" y="94573"/>
                  </a:lnTo>
                  <a:lnTo>
                    <a:pt x="38826" y="89557"/>
                  </a:lnTo>
                  <a:lnTo>
                    <a:pt x="41328" y="83924"/>
                  </a:lnTo>
                  <a:lnTo>
                    <a:pt x="60546" y="49422"/>
                  </a:lnTo>
                  <a:lnTo>
                    <a:pt x="85166" y="27249"/>
                  </a:lnTo>
                  <a:lnTo>
                    <a:pt x="116361" y="15408"/>
                  </a:lnTo>
                  <a:lnTo>
                    <a:pt x="155304" y="11905"/>
                  </a:lnTo>
                  <a:lnTo>
                    <a:pt x="239065" y="11905"/>
                  </a:lnTo>
                  <a:lnTo>
                    <a:pt x="207351" y="3302"/>
                  </a:lnTo>
                  <a:lnTo>
                    <a:pt x="1646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28" name="object 11">
              <a:extLst>
                <a:ext uri="{FF2B5EF4-FFF2-40B4-BE49-F238E27FC236}">
                  <a16:creationId xmlns:a16="http://schemas.microsoft.com/office/drawing/2014/main" id="{6BB3FDA4-E27F-6848-A7F6-075FC8F2AEA8}"/>
                </a:ext>
              </a:extLst>
            </p:cNvPr>
            <p:cNvSpPr/>
            <p:nvPr/>
          </p:nvSpPr>
          <p:spPr>
            <a:xfrm>
              <a:off x="16078435" y="9752416"/>
              <a:ext cx="394335" cy="337185"/>
            </a:xfrm>
            <a:custGeom>
              <a:avLst/>
              <a:gdLst/>
              <a:ahLst/>
              <a:cxnLst/>
              <a:rect l="l" t="t" r="r" b="b"/>
              <a:pathLst>
                <a:path w="394334" h="337184">
                  <a:moveTo>
                    <a:pt x="98321" y="6889"/>
                  </a:moveTo>
                  <a:lnTo>
                    <a:pt x="61451" y="16911"/>
                  </a:lnTo>
                  <a:lnTo>
                    <a:pt x="19413" y="25056"/>
                  </a:lnTo>
                  <a:lnTo>
                    <a:pt x="11894" y="26313"/>
                  </a:lnTo>
                  <a:lnTo>
                    <a:pt x="7507" y="26313"/>
                  </a:lnTo>
                  <a:lnTo>
                    <a:pt x="7507" y="29433"/>
                  </a:lnTo>
                  <a:lnTo>
                    <a:pt x="36319" y="56368"/>
                  </a:lnTo>
                  <a:lnTo>
                    <a:pt x="40700" y="100834"/>
                  </a:lnTo>
                  <a:lnTo>
                    <a:pt x="40700" y="256138"/>
                  </a:lnTo>
                  <a:lnTo>
                    <a:pt x="35535" y="306005"/>
                  </a:lnTo>
                  <a:lnTo>
                    <a:pt x="2502" y="330670"/>
                  </a:lnTo>
                  <a:lnTo>
                    <a:pt x="0" y="331927"/>
                  </a:lnTo>
                  <a:lnTo>
                    <a:pt x="0" y="336314"/>
                  </a:lnTo>
                  <a:lnTo>
                    <a:pt x="1874" y="336932"/>
                  </a:lnTo>
                  <a:lnTo>
                    <a:pt x="5633" y="336932"/>
                  </a:lnTo>
                  <a:lnTo>
                    <a:pt x="28102" y="335995"/>
                  </a:lnTo>
                  <a:lnTo>
                    <a:pt x="48524" y="335350"/>
                  </a:lnTo>
                  <a:lnTo>
                    <a:pt x="72647" y="335057"/>
                  </a:lnTo>
                  <a:lnTo>
                    <a:pt x="142152" y="335057"/>
                  </a:lnTo>
                  <a:lnTo>
                    <a:pt x="142152" y="331927"/>
                  </a:lnTo>
                  <a:lnTo>
                    <a:pt x="139650" y="330670"/>
                  </a:lnTo>
                  <a:lnTo>
                    <a:pt x="135273" y="330042"/>
                  </a:lnTo>
                  <a:lnTo>
                    <a:pt x="118684" y="321927"/>
                  </a:lnTo>
                  <a:lnTo>
                    <a:pt x="109672" y="306005"/>
                  </a:lnTo>
                  <a:lnTo>
                    <a:pt x="105944" y="283625"/>
                  </a:lnTo>
                  <a:lnTo>
                    <a:pt x="105211" y="256138"/>
                  </a:lnTo>
                  <a:lnTo>
                    <a:pt x="105211" y="179743"/>
                  </a:lnTo>
                  <a:lnTo>
                    <a:pt x="108347" y="129011"/>
                  </a:lnTo>
                  <a:lnTo>
                    <a:pt x="115622" y="97075"/>
                  </a:lnTo>
                  <a:lnTo>
                    <a:pt x="98321" y="97075"/>
                  </a:lnTo>
                  <a:lnTo>
                    <a:pt x="98321" y="6889"/>
                  </a:lnTo>
                  <a:close/>
                </a:path>
                <a:path w="394334" h="337184">
                  <a:moveTo>
                    <a:pt x="142152" y="335057"/>
                  </a:moveTo>
                  <a:lnTo>
                    <a:pt x="72647" y="335057"/>
                  </a:lnTo>
                  <a:lnTo>
                    <a:pt x="96273" y="335350"/>
                  </a:lnTo>
                  <a:lnTo>
                    <a:pt x="115616" y="335995"/>
                  </a:lnTo>
                  <a:lnTo>
                    <a:pt x="136519" y="336932"/>
                  </a:lnTo>
                  <a:lnTo>
                    <a:pt x="140278" y="336932"/>
                  </a:lnTo>
                  <a:lnTo>
                    <a:pt x="142152" y="336314"/>
                  </a:lnTo>
                  <a:lnTo>
                    <a:pt x="142152" y="335057"/>
                  </a:lnTo>
                  <a:close/>
                </a:path>
                <a:path w="394334" h="337184">
                  <a:moveTo>
                    <a:pt x="295753" y="15653"/>
                  </a:moveTo>
                  <a:lnTo>
                    <a:pt x="204161" y="15653"/>
                  </a:lnTo>
                  <a:lnTo>
                    <a:pt x="246545" y="26144"/>
                  </a:lnTo>
                  <a:lnTo>
                    <a:pt x="275076" y="53546"/>
                  </a:lnTo>
                  <a:lnTo>
                    <a:pt x="291162" y="91752"/>
                  </a:lnTo>
                  <a:lnTo>
                    <a:pt x="296210" y="134655"/>
                  </a:lnTo>
                  <a:lnTo>
                    <a:pt x="296210" y="256138"/>
                  </a:lnTo>
                  <a:lnTo>
                    <a:pt x="287759" y="313681"/>
                  </a:lnTo>
                  <a:lnTo>
                    <a:pt x="258013" y="331927"/>
                  </a:lnTo>
                  <a:lnTo>
                    <a:pt x="256756" y="333790"/>
                  </a:lnTo>
                  <a:lnTo>
                    <a:pt x="256756" y="336932"/>
                  </a:lnTo>
                  <a:lnTo>
                    <a:pt x="263646" y="336932"/>
                  </a:lnTo>
                  <a:lnTo>
                    <a:pt x="272406" y="336639"/>
                  </a:lnTo>
                  <a:lnTo>
                    <a:pt x="286274" y="335995"/>
                  </a:lnTo>
                  <a:lnTo>
                    <a:pt x="304955" y="335350"/>
                  </a:lnTo>
                  <a:lnTo>
                    <a:pt x="328157" y="335057"/>
                  </a:lnTo>
                  <a:lnTo>
                    <a:pt x="393914" y="335057"/>
                  </a:lnTo>
                  <a:lnTo>
                    <a:pt x="393914" y="333790"/>
                  </a:lnTo>
                  <a:lnTo>
                    <a:pt x="390155" y="331927"/>
                  </a:lnTo>
                  <a:lnTo>
                    <a:pt x="385768" y="330670"/>
                  </a:lnTo>
                  <a:lnTo>
                    <a:pt x="374019" y="324745"/>
                  </a:lnTo>
                  <a:lnTo>
                    <a:pt x="365969" y="313363"/>
                  </a:lnTo>
                  <a:lnTo>
                    <a:pt x="361556" y="292002"/>
                  </a:lnTo>
                  <a:lnTo>
                    <a:pt x="360722" y="256138"/>
                  </a:lnTo>
                  <a:lnTo>
                    <a:pt x="360636" y="134655"/>
                  </a:lnTo>
                  <a:lnTo>
                    <a:pt x="353461" y="82970"/>
                  </a:lnTo>
                  <a:lnTo>
                    <a:pt x="333605" y="44643"/>
                  </a:lnTo>
                  <a:lnTo>
                    <a:pt x="304041" y="18940"/>
                  </a:lnTo>
                  <a:lnTo>
                    <a:pt x="295753" y="15653"/>
                  </a:lnTo>
                  <a:close/>
                </a:path>
                <a:path w="394334" h="337184">
                  <a:moveTo>
                    <a:pt x="393914" y="335057"/>
                  </a:moveTo>
                  <a:lnTo>
                    <a:pt x="328157" y="335057"/>
                  </a:lnTo>
                  <a:lnTo>
                    <a:pt x="350699" y="335350"/>
                  </a:lnTo>
                  <a:lnTo>
                    <a:pt x="367138" y="335995"/>
                  </a:lnTo>
                  <a:lnTo>
                    <a:pt x="378177" y="336639"/>
                  </a:lnTo>
                  <a:lnTo>
                    <a:pt x="384522" y="336932"/>
                  </a:lnTo>
                  <a:lnTo>
                    <a:pt x="393914" y="336932"/>
                  </a:lnTo>
                  <a:lnTo>
                    <a:pt x="393914" y="335057"/>
                  </a:lnTo>
                  <a:close/>
                </a:path>
                <a:path w="394334" h="337184">
                  <a:moveTo>
                    <a:pt x="227333" y="0"/>
                  </a:moveTo>
                  <a:lnTo>
                    <a:pt x="174520" y="7682"/>
                  </a:lnTo>
                  <a:lnTo>
                    <a:pt x="137853" y="28575"/>
                  </a:lnTo>
                  <a:lnTo>
                    <a:pt x="113984" y="59449"/>
                  </a:lnTo>
                  <a:lnTo>
                    <a:pt x="99567" y="97075"/>
                  </a:lnTo>
                  <a:lnTo>
                    <a:pt x="115622" y="97075"/>
                  </a:lnTo>
                  <a:lnTo>
                    <a:pt x="118576" y="84109"/>
                  </a:lnTo>
                  <a:lnTo>
                    <a:pt x="137133" y="48163"/>
                  </a:lnTo>
                  <a:lnTo>
                    <a:pt x="165250" y="24302"/>
                  </a:lnTo>
                  <a:lnTo>
                    <a:pt x="204161" y="15653"/>
                  </a:lnTo>
                  <a:lnTo>
                    <a:pt x="295753" y="15653"/>
                  </a:lnTo>
                  <a:lnTo>
                    <a:pt x="267654" y="4509"/>
                  </a:lnTo>
                  <a:lnTo>
                    <a:pt x="22733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29" name="object 12">
              <a:extLst>
                <a:ext uri="{FF2B5EF4-FFF2-40B4-BE49-F238E27FC236}">
                  <a16:creationId xmlns:a16="http://schemas.microsoft.com/office/drawing/2014/main" id="{B40FA669-D6AE-8248-A379-78E8719B7274}"/>
                </a:ext>
              </a:extLst>
            </p:cNvPr>
            <p:cNvSpPr/>
            <p:nvPr/>
          </p:nvSpPr>
          <p:spPr>
            <a:xfrm>
              <a:off x="16508043" y="9480726"/>
              <a:ext cx="393065" cy="616585"/>
            </a:xfrm>
            <a:custGeom>
              <a:avLst/>
              <a:gdLst/>
              <a:ahLst/>
              <a:cxnLst/>
              <a:rect l="l" t="t" r="r" b="b"/>
              <a:pathLst>
                <a:path w="393065" h="616584">
                  <a:moveTo>
                    <a:pt x="161576" y="271698"/>
                  </a:moveTo>
                  <a:lnTo>
                    <a:pt x="117856" y="278279"/>
                  </a:lnTo>
                  <a:lnTo>
                    <a:pt x="79045" y="296584"/>
                  </a:lnTo>
                  <a:lnTo>
                    <a:pt x="46497" y="324457"/>
                  </a:lnTo>
                  <a:lnTo>
                    <a:pt x="21569" y="359740"/>
                  </a:lnTo>
                  <a:lnTo>
                    <a:pt x="5618" y="400278"/>
                  </a:lnTo>
                  <a:lnTo>
                    <a:pt x="0" y="443913"/>
                  </a:lnTo>
                  <a:lnTo>
                    <a:pt x="5879" y="493202"/>
                  </a:lnTo>
                  <a:lnTo>
                    <a:pt x="22404" y="535324"/>
                  </a:lnTo>
                  <a:lnTo>
                    <a:pt x="47906" y="569480"/>
                  </a:lnTo>
                  <a:lnTo>
                    <a:pt x="80715" y="594867"/>
                  </a:lnTo>
                  <a:lnTo>
                    <a:pt x="119162" y="610687"/>
                  </a:lnTo>
                  <a:lnTo>
                    <a:pt x="161576" y="616138"/>
                  </a:lnTo>
                  <a:lnTo>
                    <a:pt x="204685" y="610872"/>
                  </a:lnTo>
                  <a:lnTo>
                    <a:pt x="229320" y="600473"/>
                  </a:lnTo>
                  <a:lnTo>
                    <a:pt x="182235" y="600473"/>
                  </a:lnTo>
                  <a:lnTo>
                    <a:pt x="154966" y="596817"/>
                  </a:lnTo>
                  <a:lnTo>
                    <a:pt x="125802" y="583243"/>
                  </a:lnTo>
                  <a:lnTo>
                    <a:pt x="99312" y="555841"/>
                  </a:lnTo>
                  <a:lnTo>
                    <a:pt x="80067" y="510701"/>
                  </a:lnTo>
                  <a:lnTo>
                    <a:pt x="72636" y="443913"/>
                  </a:lnTo>
                  <a:lnTo>
                    <a:pt x="80067" y="377133"/>
                  </a:lnTo>
                  <a:lnTo>
                    <a:pt x="99312" y="331994"/>
                  </a:lnTo>
                  <a:lnTo>
                    <a:pt x="125802" y="304588"/>
                  </a:lnTo>
                  <a:lnTo>
                    <a:pt x="154966" y="291010"/>
                  </a:lnTo>
                  <a:lnTo>
                    <a:pt x="182235" y="287352"/>
                  </a:lnTo>
                  <a:lnTo>
                    <a:pt x="238233" y="287352"/>
                  </a:lnTo>
                  <a:lnTo>
                    <a:pt x="235234" y="285631"/>
                  </a:lnTo>
                  <a:lnTo>
                    <a:pt x="200606" y="275260"/>
                  </a:lnTo>
                  <a:lnTo>
                    <a:pt x="161576" y="271698"/>
                  </a:lnTo>
                  <a:close/>
                </a:path>
                <a:path w="393065" h="616584">
                  <a:moveTo>
                    <a:pt x="354945" y="544119"/>
                  </a:moveTo>
                  <a:lnTo>
                    <a:pt x="289949" y="544119"/>
                  </a:lnTo>
                  <a:lnTo>
                    <a:pt x="292527" y="557338"/>
                  </a:lnTo>
                  <a:lnTo>
                    <a:pt x="295981" y="572849"/>
                  </a:lnTo>
                  <a:lnTo>
                    <a:pt x="300961" y="589651"/>
                  </a:lnTo>
                  <a:lnTo>
                    <a:pt x="308116" y="606745"/>
                  </a:lnTo>
                  <a:lnTo>
                    <a:pt x="389527" y="606745"/>
                  </a:lnTo>
                  <a:lnTo>
                    <a:pt x="392658" y="606117"/>
                  </a:lnTo>
                  <a:lnTo>
                    <a:pt x="392658" y="602986"/>
                  </a:lnTo>
                  <a:lnTo>
                    <a:pt x="390773" y="601730"/>
                  </a:lnTo>
                  <a:lnTo>
                    <a:pt x="388270" y="601102"/>
                  </a:lnTo>
                  <a:lnTo>
                    <a:pt x="373839" y="593383"/>
                  </a:lnTo>
                  <a:lnTo>
                    <a:pt x="363928" y="580674"/>
                  </a:lnTo>
                  <a:lnTo>
                    <a:pt x="357893" y="564559"/>
                  </a:lnTo>
                  <a:lnTo>
                    <a:pt x="355088" y="546622"/>
                  </a:lnTo>
                  <a:lnTo>
                    <a:pt x="354945" y="544119"/>
                  </a:lnTo>
                  <a:close/>
                </a:path>
                <a:path w="393065" h="616584">
                  <a:moveTo>
                    <a:pt x="238233" y="287352"/>
                  </a:moveTo>
                  <a:lnTo>
                    <a:pt x="182235" y="287352"/>
                  </a:lnTo>
                  <a:lnTo>
                    <a:pt x="209201" y="291010"/>
                  </a:lnTo>
                  <a:lnTo>
                    <a:pt x="238179" y="304588"/>
                  </a:lnTo>
                  <a:lnTo>
                    <a:pt x="264572" y="331994"/>
                  </a:lnTo>
                  <a:lnTo>
                    <a:pt x="283781" y="377133"/>
                  </a:lnTo>
                  <a:lnTo>
                    <a:pt x="291205" y="443913"/>
                  </a:lnTo>
                  <a:lnTo>
                    <a:pt x="283781" y="504927"/>
                  </a:lnTo>
                  <a:lnTo>
                    <a:pt x="264572" y="549345"/>
                  </a:lnTo>
                  <a:lnTo>
                    <a:pt x="238179" y="578913"/>
                  </a:lnTo>
                  <a:lnTo>
                    <a:pt x="209201" y="595374"/>
                  </a:lnTo>
                  <a:lnTo>
                    <a:pt x="182235" y="600473"/>
                  </a:lnTo>
                  <a:lnTo>
                    <a:pt x="229320" y="600473"/>
                  </a:lnTo>
                  <a:lnTo>
                    <a:pt x="239695" y="596094"/>
                  </a:lnTo>
                  <a:lnTo>
                    <a:pt x="267427" y="573333"/>
                  </a:lnTo>
                  <a:lnTo>
                    <a:pt x="288703" y="544119"/>
                  </a:lnTo>
                  <a:lnTo>
                    <a:pt x="354945" y="544119"/>
                  </a:lnTo>
                  <a:lnTo>
                    <a:pt x="353635" y="521150"/>
                  </a:lnTo>
                  <a:lnTo>
                    <a:pt x="352889" y="495503"/>
                  </a:lnTo>
                  <a:lnTo>
                    <a:pt x="352614" y="469738"/>
                  </a:lnTo>
                  <a:lnTo>
                    <a:pt x="352575" y="324922"/>
                  </a:lnTo>
                  <a:lnTo>
                    <a:pt x="286818" y="324922"/>
                  </a:lnTo>
                  <a:lnTo>
                    <a:pt x="264344" y="302342"/>
                  </a:lnTo>
                  <a:lnTo>
                    <a:pt x="238233" y="287352"/>
                  </a:lnTo>
                  <a:close/>
                </a:path>
                <a:path w="393065" h="616584">
                  <a:moveTo>
                    <a:pt x="352575" y="0"/>
                  </a:moveTo>
                  <a:lnTo>
                    <a:pt x="309440" y="10959"/>
                  </a:lnTo>
                  <a:lnTo>
                    <a:pt x="266777" y="20041"/>
                  </a:lnTo>
                  <a:lnTo>
                    <a:pt x="255510" y="21297"/>
                  </a:lnTo>
                  <a:lnTo>
                    <a:pt x="255510" y="25674"/>
                  </a:lnTo>
                  <a:lnTo>
                    <a:pt x="287693" y="59435"/>
                  </a:lnTo>
                  <a:lnTo>
                    <a:pt x="288074" y="75777"/>
                  </a:lnTo>
                  <a:lnTo>
                    <a:pt x="288074" y="324922"/>
                  </a:lnTo>
                  <a:lnTo>
                    <a:pt x="352575" y="324922"/>
                  </a:lnTo>
                  <a:lnTo>
                    <a:pt x="3525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30" name="object 13">
              <a:extLst>
                <a:ext uri="{FF2B5EF4-FFF2-40B4-BE49-F238E27FC236}">
                  <a16:creationId xmlns:a16="http://schemas.microsoft.com/office/drawing/2014/main" id="{9F9C7622-F03C-D147-A71D-F9B54561D611}"/>
                </a:ext>
              </a:extLst>
            </p:cNvPr>
            <p:cNvSpPr/>
            <p:nvPr/>
          </p:nvSpPr>
          <p:spPr>
            <a:xfrm>
              <a:off x="15825144" y="9510781"/>
              <a:ext cx="161513" cy="17743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31" name="object 14">
              <a:extLst>
                <a:ext uri="{FF2B5EF4-FFF2-40B4-BE49-F238E27FC236}">
                  <a16:creationId xmlns:a16="http://schemas.microsoft.com/office/drawing/2014/main" id="{932EB1D2-1F28-884F-8A61-0EF4FEC42251}"/>
                </a:ext>
              </a:extLst>
            </p:cNvPr>
            <p:cNvSpPr/>
            <p:nvPr/>
          </p:nvSpPr>
          <p:spPr>
            <a:xfrm>
              <a:off x="16009628" y="9514960"/>
              <a:ext cx="190500" cy="173355"/>
            </a:xfrm>
            <a:custGeom>
              <a:avLst/>
              <a:gdLst/>
              <a:ahLst/>
              <a:cxnLst/>
              <a:rect l="l" t="t" r="r" b="b"/>
              <a:pathLst>
                <a:path w="190500" h="173354">
                  <a:moveTo>
                    <a:pt x="8083" y="0"/>
                  </a:moveTo>
                  <a:lnTo>
                    <a:pt x="1560" y="0"/>
                  </a:lnTo>
                  <a:lnTo>
                    <a:pt x="0" y="261"/>
                  </a:lnTo>
                  <a:lnTo>
                    <a:pt x="0" y="1308"/>
                  </a:lnTo>
                  <a:lnTo>
                    <a:pt x="1298" y="2083"/>
                  </a:lnTo>
                  <a:lnTo>
                    <a:pt x="2607" y="2617"/>
                  </a:lnTo>
                  <a:lnTo>
                    <a:pt x="10952" y="4690"/>
                  </a:lnTo>
                  <a:lnTo>
                    <a:pt x="13821" y="13308"/>
                  </a:lnTo>
                  <a:lnTo>
                    <a:pt x="13821" y="117169"/>
                  </a:lnTo>
                  <a:lnTo>
                    <a:pt x="20806" y="145856"/>
                  </a:lnTo>
                  <a:lnTo>
                    <a:pt x="39166" y="162924"/>
                  </a:lnTo>
                  <a:lnTo>
                    <a:pt x="65010" y="171138"/>
                  </a:lnTo>
                  <a:lnTo>
                    <a:pt x="94447" y="173261"/>
                  </a:lnTo>
                  <a:lnTo>
                    <a:pt x="127234" y="169173"/>
                  </a:lnTo>
                  <a:lnTo>
                    <a:pt x="131623" y="166738"/>
                  </a:lnTo>
                  <a:lnTo>
                    <a:pt x="99672" y="166738"/>
                  </a:lnTo>
                  <a:lnTo>
                    <a:pt x="77559" y="163539"/>
                  </a:lnTo>
                  <a:lnTo>
                    <a:pt x="59945" y="154054"/>
                  </a:lnTo>
                  <a:lnTo>
                    <a:pt x="48300" y="138453"/>
                  </a:lnTo>
                  <a:lnTo>
                    <a:pt x="44144" y="117169"/>
                  </a:lnTo>
                  <a:lnTo>
                    <a:pt x="44092" y="13308"/>
                  </a:lnTo>
                  <a:lnTo>
                    <a:pt x="46961" y="4690"/>
                  </a:lnTo>
                  <a:lnTo>
                    <a:pt x="55307" y="2617"/>
                  </a:lnTo>
                  <a:lnTo>
                    <a:pt x="56616" y="2083"/>
                  </a:lnTo>
                  <a:lnTo>
                    <a:pt x="57914" y="1308"/>
                  </a:lnTo>
                  <a:lnTo>
                    <a:pt x="57914" y="1047"/>
                  </a:lnTo>
                  <a:lnTo>
                    <a:pt x="20606" y="1047"/>
                  </a:lnTo>
                  <a:lnTo>
                    <a:pt x="8083" y="0"/>
                  </a:lnTo>
                  <a:close/>
                </a:path>
                <a:path w="190500" h="173354">
                  <a:moveTo>
                    <a:pt x="150037" y="0"/>
                  </a:moveTo>
                  <a:lnTo>
                    <a:pt x="141943" y="0"/>
                  </a:lnTo>
                  <a:lnTo>
                    <a:pt x="140644" y="261"/>
                  </a:lnTo>
                  <a:lnTo>
                    <a:pt x="140644" y="1821"/>
                  </a:lnTo>
                  <a:lnTo>
                    <a:pt x="142466" y="2869"/>
                  </a:lnTo>
                  <a:lnTo>
                    <a:pt x="144027" y="3654"/>
                  </a:lnTo>
                  <a:lnTo>
                    <a:pt x="151314" y="9111"/>
                  </a:lnTo>
                  <a:lnTo>
                    <a:pt x="156914" y="17744"/>
                  </a:lnTo>
                  <a:lnTo>
                    <a:pt x="160506" y="30289"/>
                  </a:lnTo>
                  <a:lnTo>
                    <a:pt x="161775" y="47485"/>
                  </a:lnTo>
                  <a:lnTo>
                    <a:pt x="161775" y="102028"/>
                  </a:lnTo>
                  <a:lnTo>
                    <a:pt x="158163" y="130961"/>
                  </a:lnTo>
                  <a:lnTo>
                    <a:pt x="146968" y="151114"/>
                  </a:lnTo>
                  <a:lnTo>
                    <a:pt x="127650" y="162901"/>
                  </a:lnTo>
                  <a:lnTo>
                    <a:pt x="99672" y="166738"/>
                  </a:lnTo>
                  <a:lnTo>
                    <a:pt x="131623" y="166738"/>
                  </a:lnTo>
                  <a:lnTo>
                    <a:pt x="150259" y="156400"/>
                  </a:lnTo>
                  <a:lnTo>
                    <a:pt x="163841" y="134185"/>
                  </a:lnTo>
                  <a:lnTo>
                    <a:pt x="168262" y="102028"/>
                  </a:lnTo>
                  <a:lnTo>
                    <a:pt x="168298" y="47485"/>
                  </a:lnTo>
                  <a:lnTo>
                    <a:pt x="170080" y="30120"/>
                  </a:lnTo>
                  <a:lnTo>
                    <a:pt x="174333" y="17742"/>
                  </a:lnTo>
                  <a:lnTo>
                    <a:pt x="180006" y="9472"/>
                  </a:lnTo>
                  <a:lnTo>
                    <a:pt x="186046" y="4429"/>
                  </a:lnTo>
                  <a:lnTo>
                    <a:pt x="188653" y="2617"/>
                  </a:lnTo>
                  <a:lnTo>
                    <a:pt x="189962" y="1560"/>
                  </a:lnTo>
                  <a:lnTo>
                    <a:pt x="189962" y="1047"/>
                  </a:lnTo>
                  <a:lnTo>
                    <a:pt x="152644" y="1047"/>
                  </a:lnTo>
                  <a:lnTo>
                    <a:pt x="150037" y="0"/>
                  </a:lnTo>
                  <a:close/>
                </a:path>
                <a:path w="190500" h="173354">
                  <a:moveTo>
                    <a:pt x="56354" y="0"/>
                  </a:moveTo>
                  <a:lnTo>
                    <a:pt x="49830" y="0"/>
                  </a:lnTo>
                  <a:lnTo>
                    <a:pt x="37307" y="1047"/>
                  </a:lnTo>
                  <a:lnTo>
                    <a:pt x="57914" y="1047"/>
                  </a:lnTo>
                  <a:lnTo>
                    <a:pt x="57914" y="261"/>
                  </a:lnTo>
                  <a:lnTo>
                    <a:pt x="56354" y="0"/>
                  </a:lnTo>
                  <a:close/>
                </a:path>
                <a:path w="190500" h="173354">
                  <a:moveTo>
                    <a:pt x="188392" y="0"/>
                  </a:moveTo>
                  <a:lnTo>
                    <a:pt x="183167" y="0"/>
                  </a:lnTo>
                  <a:lnTo>
                    <a:pt x="175607" y="1047"/>
                  </a:lnTo>
                  <a:lnTo>
                    <a:pt x="189962" y="1047"/>
                  </a:lnTo>
                  <a:lnTo>
                    <a:pt x="189962" y="261"/>
                  </a:lnTo>
                  <a:lnTo>
                    <a:pt x="1883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32" name="object 15">
              <a:extLst>
                <a:ext uri="{FF2B5EF4-FFF2-40B4-BE49-F238E27FC236}">
                  <a16:creationId xmlns:a16="http://schemas.microsoft.com/office/drawing/2014/main" id="{ABB63B51-DDCB-E143-8E05-E87C51FF8176}"/>
                </a:ext>
              </a:extLst>
            </p:cNvPr>
            <p:cNvSpPr/>
            <p:nvPr/>
          </p:nvSpPr>
          <p:spPr>
            <a:xfrm>
              <a:off x="16203762" y="9514959"/>
              <a:ext cx="193675" cy="173990"/>
            </a:xfrm>
            <a:custGeom>
              <a:avLst/>
              <a:gdLst/>
              <a:ahLst/>
              <a:cxnLst/>
              <a:rect l="l" t="t" r="r" b="b"/>
              <a:pathLst>
                <a:path w="193675" h="173990">
                  <a:moveTo>
                    <a:pt x="70098" y="19057"/>
                  </a:moveTo>
                  <a:lnTo>
                    <a:pt x="28962" y="19057"/>
                  </a:lnTo>
                  <a:lnTo>
                    <a:pt x="166476" y="169094"/>
                  </a:lnTo>
                  <a:lnTo>
                    <a:pt x="168560" y="171178"/>
                  </a:lnTo>
                  <a:lnTo>
                    <a:pt x="170382" y="173785"/>
                  </a:lnTo>
                  <a:lnTo>
                    <a:pt x="173261" y="173785"/>
                  </a:lnTo>
                  <a:lnTo>
                    <a:pt x="173785" y="171701"/>
                  </a:lnTo>
                  <a:lnTo>
                    <a:pt x="173785" y="118205"/>
                  </a:lnTo>
                  <a:lnTo>
                    <a:pt x="167261" y="118205"/>
                  </a:lnTo>
                  <a:lnTo>
                    <a:pt x="70098" y="19057"/>
                  </a:lnTo>
                  <a:close/>
                </a:path>
                <a:path w="193675" h="173990">
                  <a:moveTo>
                    <a:pt x="52448" y="1047"/>
                  </a:moveTo>
                  <a:lnTo>
                    <a:pt x="6261" y="1047"/>
                  </a:lnTo>
                  <a:lnTo>
                    <a:pt x="5214" y="1560"/>
                  </a:lnTo>
                  <a:lnTo>
                    <a:pt x="5214" y="3130"/>
                  </a:lnTo>
                  <a:lnTo>
                    <a:pt x="7036" y="3916"/>
                  </a:lnTo>
                  <a:lnTo>
                    <a:pt x="9905" y="5214"/>
                  </a:lnTo>
                  <a:lnTo>
                    <a:pt x="22393" y="47485"/>
                  </a:lnTo>
                  <a:lnTo>
                    <a:pt x="22439" y="121598"/>
                  </a:lnTo>
                  <a:lnTo>
                    <a:pt x="21639" y="134703"/>
                  </a:lnTo>
                  <a:lnTo>
                    <a:pt x="18589" y="147368"/>
                  </a:lnTo>
                  <a:lnTo>
                    <a:pt x="12309" y="158370"/>
                  </a:lnTo>
                  <a:lnTo>
                    <a:pt x="1821" y="166487"/>
                  </a:lnTo>
                  <a:lnTo>
                    <a:pt x="774" y="166487"/>
                  </a:lnTo>
                  <a:lnTo>
                    <a:pt x="0" y="167000"/>
                  </a:lnTo>
                  <a:lnTo>
                    <a:pt x="0" y="167795"/>
                  </a:lnTo>
                  <a:lnTo>
                    <a:pt x="774" y="168047"/>
                  </a:lnTo>
                  <a:lnTo>
                    <a:pt x="50616" y="168047"/>
                  </a:lnTo>
                  <a:lnTo>
                    <a:pt x="51925" y="167795"/>
                  </a:lnTo>
                  <a:lnTo>
                    <a:pt x="51925" y="166487"/>
                  </a:lnTo>
                  <a:lnTo>
                    <a:pt x="50354" y="166225"/>
                  </a:lnTo>
                  <a:lnTo>
                    <a:pt x="48794" y="165439"/>
                  </a:lnTo>
                  <a:lnTo>
                    <a:pt x="38539" y="157818"/>
                  </a:lnTo>
                  <a:lnTo>
                    <a:pt x="32517" y="147335"/>
                  </a:lnTo>
                  <a:lnTo>
                    <a:pt x="29675" y="134945"/>
                  </a:lnTo>
                  <a:lnTo>
                    <a:pt x="28962" y="121598"/>
                  </a:lnTo>
                  <a:lnTo>
                    <a:pt x="28962" y="19057"/>
                  </a:lnTo>
                  <a:lnTo>
                    <a:pt x="70098" y="19057"/>
                  </a:lnTo>
                  <a:lnTo>
                    <a:pt x="52448" y="1047"/>
                  </a:lnTo>
                  <a:close/>
                </a:path>
                <a:path w="193675" h="173990">
                  <a:moveTo>
                    <a:pt x="192308" y="0"/>
                  </a:moveTo>
                  <a:lnTo>
                    <a:pt x="146121" y="0"/>
                  </a:lnTo>
                  <a:lnTo>
                    <a:pt x="144822" y="261"/>
                  </a:lnTo>
                  <a:lnTo>
                    <a:pt x="144822" y="2094"/>
                  </a:lnTo>
                  <a:lnTo>
                    <a:pt x="145335" y="2869"/>
                  </a:lnTo>
                  <a:lnTo>
                    <a:pt x="146906" y="3392"/>
                  </a:lnTo>
                  <a:lnTo>
                    <a:pt x="157570" y="11405"/>
                  </a:lnTo>
                  <a:lnTo>
                    <a:pt x="163735" y="23452"/>
                  </a:lnTo>
                  <a:lnTo>
                    <a:pt x="166575" y="38581"/>
                  </a:lnTo>
                  <a:lnTo>
                    <a:pt x="167261" y="55841"/>
                  </a:lnTo>
                  <a:lnTo>
                    <a:pt x="167261" y="118205"/>
                  </a:lnTo>
                  <a:lnTo>
                    <a:pt x="173785" y="118205"/>
                  </a:lnTo>
                  <a:lnTo>
                    <a:pt x="173785" y="47485"/>
                  </a:lnTo>
                  <a:lnTo>
                    <a:pt x="174392" y="34050"/>
                  </a:lnTo>
                  <a:lnTo>
                    <a:pt x="176687" y="21564"/>
                  </a:lnTo>
                  <a:lnTo>
                    <a:pt x="181378" y="11277"/>
                  </a:lnTo>
                  <a:lnTo>
                    <a:pt x="189177" y="4439"/>
                  </a:lnTo>
                  <a:lnTo>
                    <a:pt x="191784" y="3130"/>
                  </a:lnTo>
                  <a:lnTo>
                    <a:pt x="193606" y="1821"/>
                  </a:lnTo>
                  <a:lnTo>
                    <a:pt x="193606" y="261"/>
                  </a:lnTo>
                  <a:lnTo>
                    <a:pt x="1923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33" name="object 16">
              <a:extLst>
                <a:ext uri="{FF2B5EF4-FFF2-40B4-BE49-F238E27FC236}">
                  <a16:creationId xmlns:a16="http://schemas.microsoft.com/office/drawing/2014/main" id="{9FB162AC-E8BD-8D49-8DF8-1EADF92CD8C2}"/>
                </a:ext>
              </a:extLst>
            </p:cNvPr>
            <p:cNvSpPr/>
            <p:nvPr/>
          </p:nvSpPr>
          <p:spPr>
            <a:xfrm>
              <a:off x="16400247" y="9514956"/>
              <a:ext cx="187960" cy="168910"/>
            </a:xfrm>
            <a:custGeom>
              <a:avLst/>
              <a:gdLst/>
              <a:ahLst/>
              <a:cxnLst/>
              <a:rect l="l" t="t" r="r" b="b"/>
              <a:pathLst>
                <a:path w="187959" h="168909">
                  <a:moveTo>
                    <a:pt x="124205" y="167010"/>
                  </a:moveTo>
                  <a:lnTo>
                    <a:pt x="65233" y="167010"/>
                  </a:lnTo>
                  <a:lnTo>
                    <a:pt x="65233" y="168581"/>
                  </a:lnTo>
                  <a:lnTo>
                    <a:pt x="67055" y="168832"/>
                  </a:lnTo>
                  <a:lnTo>
                    <a:pt x="68353" y="168832"/>
                  </a:lnTo>
                  <a:lnTo>
                    <a:pt x="75955" y="168439"/>
                  </a:lnTo>
                  <a:lnTo>
                    <a:pt x="83729" y="168169"/>
                  </a:lnTo>
                  <a:lnTo>
                    <a:pt x="94709" y="168047"/>
                  </a:lnTo>
                  <a:lnTo>
                    <a:pt x="124205" y="168047"/>
                  </a:lnTo>
                  <a:lnTo>
                    <a:pt x="124205" y="167010"/>
                  </a:lnTo>
                  <a:close/>
                </a:path>
                <a:path w="187959" h="168909">
                  <a:moveTo>
                    <a:pt x="124205" y="168047"/>
                  </a:moveTo>
                  <a:lnTo>
                    <a:pt x="94709" y="168047"/>
                  </a:lnTo>
                  <a:lnTo>
                    <a:pt x="105690" y="168169"/>
                  </a:lnTo>
                  <a:lnTo>
                    <a:pt x="113467" y="168439"/>
                  </a:lnTo>
                  <a:lnTo>
                    <a:pt x="121074" y="168832"/>
                  </a:lnTo>
                  <a:lnTo>
                    <a:pt x="122373" y="168832"/>
                  </a:lnTo>
                  <a:lnTo>
                    <a:pt x="124205" y="168581"/>
                  </a:lnTo>
                  <a:lnTo>
                    <a:pt x="124205" y="168047"/>
                  </a:lnTo>
                  <a:close/>
                </a:path>
                <a:path w="187959" h="168909">
                  <a:moveTo>
                    <a:pt x="3654" y="0"/>
                  </a:moveTo>
                  <a:lnTo>
                    <a:pt x="1821" y="0"/>
                  </a:lnTo>
                  <a:lnTo>
                    <a:pt x="0" y="785"/>
                  </a:lnTo>
                  <a:lnTo>
                    <a:pt x="0" y="3141"/>
                  </a:lnTo>
                  <a:lnTo>
                    <a:pt x="2607" y="3916"/>
                  </a:lnTo>
                  <a:lnTo>
                    <a:pt x="6774" y="7308"/>
                  </a:lnTo>
                  <a:lnTo>
                    <a:pt x="79578" y="97599"/>
                  </a:lnTo>
                  <a:lnTo>
                    <a:pt x="79578" y="136477"/>
                  </a:lnTo>
                  <a:lnTo>
                    <a:pt x="66793" y="167010"/>
                  </a:lnTo>
                  <a:lnTo>
                    <a:pt x="122635" y="167010"/>
                  </a:lnTo>
                  <a:lnTo>
                    <a:pt x="109850" y="136477"/>
                  </a:lnTo>
                  <a:lnTo>
                    <a:pt x="109850" y="93421"/>
                  </a:lnTo>
                  <a:lnTo>
                    <a:pt x="114878" y="86646"/>
                  </a:lnTo>
                  <a:lnTo>
                    <a:pt x="105159" y="86646"/>
                  </a:lnTo>
                  <a:lnTo>
                    <a:pt x="60270" y="29234"/>
                  </a:lnTo>
                  <a:lnTo>
                    <a:pt x="55841" y="23486"/>
                  </a:lnTo>
                  <a:lnTo>
                    <a:pt x="52438" y="19842"/>
                  </a:lnTo>
                  <a:lnTo>
                    <a:pt x="52438" y="8355"/>
                  </a:lnTo>
                  <a:lnTo>
                    <a:pt x="57401" y="5214"/>
                  </a:lnTo>
                  <a:lnTo>
                    <a:pt x="60532" y="3916"/>
                  </a:lnTo>
                  <a:lnTo>
                    <a:pt x="63139" y="3141"/>
                  </a:lnTo>
                  <a:lnTo>
                    <a:pt x="64710" y="2094"/>
                  </a:lnTo>
                  <a:lnTo>
                    <a:pt x="64710" y="1047"/>
                  </a:lnTo>
                  <a:lnTo>
                    <a:pt x="37569" y="1047"/>
                  </a:lnTo>
                  <a:lnTo>
                    <a:pt x="26322" y="883"/>
                  </a:lnTo>
                  <a:lnTo>
                    <a:pt x="3654" y="0"/>
                  </a:lnTo>
                  <a:close/>
                </a:path>
                <a:path w="187959" h="168909">
                  <a:moveTo>
                    <a:pt x="147943" y="0"/>
                  </a:moveTo>
                  <a:lnTo>
                    <a:pt x="142990" y="0"/>
                  </a:lnTo>
                  <a:lnTo>
                    <a:pt x="141953" y="272"/>
                  </a:lnTo>
                  <a:lnTo>
                    <a:pt x="141953" y="1832"/>
                  </a:lnTo>
                  <a:lnTo>
                    <a:pt x="144561" y="2879"/>
                  </a:lnTo>
                  <a:lnTo>
                    <a:pt x="149775" y="5214"/>
                  </a:lnTo>
                  <a:lnTo>
                    <a:pt x="153429" y="7057"/>
                  </a:lnTo>
                  <a:lnTo>
                    <a:pt x="153429" y="14617"/>
                  </a:lnTo>
                  <a:lnTo>
                    <a:pt x="105159" y="86646"/>
                  </a:lnTo>
                  <a:lnTo>
                    <a:pt x="114878" y="86646"/>
                  </a:lnTo>
                  <a:lnTo>
                    <a:pt x="154204" y="33663"/>
                  </a:lnTo>
                  <a:lnTo>
                    <a:pt x="184214" y="3916"/>
                  </a:lnTo>
                  <a:lnTo>
                    <a:pt x="187617" y="2345"/>
                  </a:lnTo>
                  <a:lnTo>
                    <a:pt x="187617" y="1047"/>
                  </a:lnTo>
                  <a:lnTo>
                    <a:pt x="154204" y="1047"/>
                  </a:lnTo>
                  <a:lnTo>
                    <a:pt x="147943" y="0"/>
                  </a:lnTo>
                  <a:close/>
                </a:path>
                <a:path w="187959" h="168909">
                  <a:moveTo>
                    <a:pt x="62877" y="0"/>
                  </a:moveTo>
                  <a:lnTo>
                    <a:pt x="58710" y="0"/>
                  </a:lnTo>
                  <a:lnTo>
                    <a:pt x="50878" y="1047"/>
                  </a:lnTo>
                  <a:lnTo>
                    <a:pt x="64710" y="1047"/>
                  </a:lnTo>
                  <a:lnTo>
                    <a:pt x="64710" y="272"/>
                  </a:lnTo>
                  <a:lnTo>
                    <a:pt x="62877" y="0"/>
                  </a:lnTo>
                  <a:close/>
                </a:path>
                <a:path w="187959" h="168909">
                  <a:moveTo>
                    <a:pt x="185784" y="0"/>
                  </a:moveTo>
                  <a:lnTo>
                    <a:pt x="181868" y="0"/>
                  </a:lnTo>
                  <a:lnTo>
                    <a:pt x="173523" y="1047"/>
                  </a:lnTo>
                  <a:lnTo>
                    <a:pt x="187617" y="1047"/>
                  </a:lnTo>
                  <a:lnTo>
                    <a:pt x="187617" y="272"/>
                  </a:lnTo>
                  <a:lnTo>
                    <a:pt x="1857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34" name="object 17">
              <a:extLst>
                <a:ext uri="{FF2B5EF4-FFF2-40B4-BE49-F238E27FC236}">
                  <a16:creationId xmlns:a16="http://schemas.microsoft.com/office/drawing/2014/main" id="{441C65A9-925A-4942-BEAA-F5B4A636B715}"/>
                </a:ext>
              </a:extLst>
            </p:cNvPr>
            <p:cNvSpPr/>
            <p:nvPr/>
          </p:nvSpPr>
          <p:spPr>
            <a:xfrm>
              <a:off x="14633565" y="9752420"/>
              <a:ext cx="371475" cy="342900"/>
            </a:xfrm>
            <a:custGeom>
              <a:avLst/>
              <a:gdLst/>
              <a:ahLst/>
              <a:cxnLst/>
              <a:rect l="l" t="t" r="r" b="b"/>
              <a:pathLst>
                <a:path w="371475" h="342900">
                  <a:moveTo>
                    <a:pt x="252825" y="11894"/>
                  </a:moveTo>
                  <a:lnTo>
                    <a:pt x="185376" y="11894"/>
                  </a:lnTo>
                  <a:lnTo>
                    <a:pt x="233235" y="21474"/>
                  </a:lnTo>
                  <a:lnTo>
                    <a:pt x="265854" y="47046"/>
                  </a:lnTo>
                  <a:lnTo>
                    <a:pt x="285878" y="83860"/>
                  </a:lnTo>
                  <a:lnTo>
                    <a:pt x="295953" y="127166"/>
                  </a:lnTo>
                  <a:lnTo>
                    <a:pt x="298723" y="172214"/>
                  </a:lnTo>
                  <a:lnTo>
                    <a:pt x="295322" y="221697"/>
                  </a:lnTo>
                  <a:lnTo>
                    <a:pt x="282781" y="268506"/>
                  </a:lnTo>
                  <a:lnTo>
                    <a:pt x="257597" y="306340"/>
                  </a:lnTo>
                  <a:lnTo>
                    <a:pt x="216265" y="328900"/>
                  </a:lnTo>
                  <a:lnTo>
                    <a:pt x="211197" y="342816"/>
                  </a:lnTo>
                  <a:lnTo>
                    <a:pt x="255583" y="332873"/>
                  </a:lnTo>
                  <a:lnTo>
                    <a:pt x="294351" y="314292"/>
                  </a:lnTo>
                  <a:lnTo>
                    <a:pt x="326407" y="288005"/>
                  </a:lnTo>
                  <a:lnTo>
                    <a:pt x="350658" y="254942"/>
                  </a:lnTo>
                  <a:lnTo>
                    <a:pt x="366010" y="216035"/>
                  </a:lnTo>
                  <a:lnTo>
                    <a:pt x="371370" y="172214"/>
                  </a:lnTo>
                  <a:lnTo>
                    <a:pt x="365030" y="124667"/>
                  </a:lnTo>
                  <a:lnTo>
                    <a:pt x="346946" y="83034"/>
                  </a:lnTo>
                  <a:lnTo>
                    <a:pt x="318530" y="48533"/>
                  </a:lnTo>
                  <a:lnTo>
                    <a:pt x="281190" y="22382"/>
                  </a:lnTo>
                  <a:lnTo>
                    <a:pt x="252825" y="11894"/>
                  </a:lnTo>
                  <a:close/>
                </a:path>
                <a:path w="371475" h="342900">
                  <a:moveTo>
                    <a:pt x="185376" y="0"/>
                  </a:moveTo>
                  <a:lnTo>
                    <a:pt x="134676" y="5798"/>
                  </a:lnTo>
                  <a:lnTo>
                    <a:pt x="89996" y="22382"/>
                  </a:lnTo>
                  <a:lnTo>
                    <a:pt x="52762" y="48533"/>
                  </a:lnTo>
                  <a:lnTo>
                    <a:pt x="24401" y="83034"/>
                  </a:lnTo>
                  <a:lnTo>
                    <a:pt x="6337" y="124667"/>
                  </a:lnTo>
                  <a:lnTo>
                    <a:pt x="0" y="172214"/>
                  </a:lnTo>
                  <a:lnTo>
                    <a:pt x="6597" y="220645"/>
                  </a:lnTo>
                  <a:lnTo>
                    <a:pt x="25373" y="262885"/>
                  </a:lnTo>
                  <a:lnTo>
                    <a:pt x="54802" y="297655"/>
                  </a:lnTo>
                  <a:lnTo>
                    <a:pt x="93358" y="323676"/>
                  </a:lnTo>
                  <a:lnTo>
                    <a:pt x="105652" y="316937"/>
                  </a:lnTo>
                  <a:lnTo>
                    <a:pt x="117734" y="310105"/>
                  </a:lnTo>
                  <a:lnTo>
                    <a:pt x="95529" y="282819"/>
                  </a:lnTo>
                  <a:lnTo>
                    <a:pt x="81714" y="248742"/>
                  </a:lnTo>
                  <a:lnTo>
                    <a:pt x="74638" y="210874"/>
                  </a:lnTo>
                  <a:lnTo>
                    <a:pt x="72647" y="172214"/>
                  </a:lnTo>
                  <a:lnTo>
                    <a:pt x="75412" y="127166"/>
                  </a:lnTo>
                  <a:lnTo>
                    <a:pt x="85452" y="83860"/>
                  </a:lnTo>
                  <a:lnTo>
                    <a:pt x="105383" y="47046"/>
                  </a:lnTo>
                  <a:lnTo>
                    <a:pt x="137819" y="21474"/>
                  </a:lnTo>
                  <a:lnTo>
                    <a:pt x="185376" y="11894"/>
                  </a:lnTo>
                  <a:lnTo>
                    <a:pt x="252825" y="11894"/>
                  </a:lnTo>
                  <a:lnTo>
                    <a:pt x="236336" y="5798"/>
                  </a:lnTo>
                  <a:lnTo>
                    <a:pt x="1853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35" name="object 18">
              <a:extLst>
                <a:ext uri="{FF2B5EF4-FFF2-40B4-BE49-F238E27FC236}">
                  <a16:creationId xmlns:a16="http://schemas.microsoft.com/office/drawing/2014/main" id="{32E39618-2D32-594F-8E47-48F2DAE8955B}"/>
                </a:ext>
              </a:extLst>
            </p:cNvPr>
            <p:cNvSpPr/>
            <p:nvPr/>
          </p:nvSpPr>
          <p:spPr>
            <a:xfrm>
              <a:off x="14056678" y="9481090"/>
              <a:ext cx="1117600" cy="720725"/>
            </a:xfrm>
            <a:custGeom>
              <a:avLst/>
              <a:gdLst/>
              <a:ahLst/>
              <a:cxnLst/>
              <a:rect l="l" t="t" r="r" b="b"/>
              <a:pathLst>
                <a:path w="1117600" h="720725">
                  <a:moveTo>
                    <a:pt x="817111" y="0"/>
                  </a:moveTo>
                  <a:lnTo>
                    <a:pt x="771055" y="2265"/>
                  </a:lnTo>
                  <a:lnTo>
                    <a:pt x="724315" y="6979"/>
                  </a:lnTo>
                  <a:lnTo>
                    <a:pt x="677118" y="14086"/>
                  </a:lnTo>
                  <a:lnTo>
                    <a:pt x="629690" y="23529"/>
                  </a:lnTo>
                  <a:lnTo>
                    <a:pt x="582258" y="35254"/>
                  </a:lnTo>
                  <a:lnTo>
                    <a:pt x="535047" y="49203"/>
                  </a:lnTo>
                  <a:lnTo>
                    <a:pt x="488285" y="65320"/>
                  </a:lnTo>
                  <a:lnTo>
                    <a:pt x="442196" y="83551"/>
                  </a:lnTo>
                  <a:lnTo>
                    <a:pt x="397009" y="103839"/>
                  </a:lnTo>
                  <a:lnTo>
                    <a:pt x="349290" y="128078"/>
                  </a:lnTo>
                  <a:lnTo>
                    <a:pt x="303814" y="154196"/>
                  </a:lnTo>
                  <a:lnTo>
                    <a:pt x="260685" y="182108"/>
                  </a:lnTo>
                  <a:lnTo>
                    <a:pt x="220008" y="211729"/>
                  </a:lnTo>
                  <a:lnTo>
                    <a:pt x="181888" y="242973"/>
                  </a:lnTo>
                  <a:lnTo>
                    <a:pt x="146430" y="275755"/>
                  </a:lnTo>
                  <a:lnTo>
                    <a:pt x="113738" y="309989"/>
                  </a:lnTo>
                  <a:lnTo>
                    <a:pt x="83917" y="345589"/>
                  </a:lnTo>
                  <a:lnTo>
                    <a:pt x="57072" y="382470"/>
                  </a:lnTo>
                  <a:lnTo>
                    <a:pt x="27259" y="433282"/>
                  </a:lnTo>
                  <a:lnTo>
                    <a:pt x="8211" y="481313"/>
                  </a:lnTo>
                  <a:lnTo>
                    <a:pt x="0" y="526164"/>
                  </a:lnTo>
                  <a:lnTo>
                    <a:pt x="2699" y="567438"/>
                  </a:lnTo>
                  <a:lnTo>
                    <a:pt x="16408" y="604771"/>
                  </a:lnTo>
                  <a:lnTo>
                    <a:pt x="69682" y="661436"/>
                  </a:lnTo>
                  <a:lnTo>
                    <a:pt x="108680" y="683175"/>
                  </a:lnTo>
                  <a:lnTo>
                    <a:pt x="155019" y="700178"/>
                  </a:lnTo>
                  <a:lnTo>
                    <a:pt x="208027" y="712199"/>
                  </a:lnTo>
                  <a:lnTo>
                    <a:pt x="267037" y="718993"/>
                  </a:lnTo>
                  <a:lnTo>
                    <a:pt x="331377" y="720313"/>
                  </a:lnTo>
                  <a:lnTo>
                    <a:pt x="377912" y="718095"/>
                  </a:lnTo>
                  <a:lnTo>
                    <a:pt x="425310" y="713545"/>
                  </a:lnTo>
                  <a:lnTo>
                    <a:pt x="473340" y="706716"/>
                  </a:lnTo>
                  <a:lnTo>
                    <a:pt x="519066" y="698167"/>
                  </a:lnTo>
                  <a:lnTo>
                    <a:pt x="342979" y="698167"/>
                  </a:lnTo>
                  <a:lnTo>
                    <a:pt x="285328" y="696119"/>
                  </a:lnTo>
                  <a:lnTo>
                    <a:pt x="236043" y="687292"/>
                  </a:lnTo>
                  <a:lnTo>
                    <a:pt x="195485" y="671824"/>
                  </a:lnTo>
                  <a:lnTo>
                    <a:pt x="164017" y="649854"/>
                  </a:lnTo>
                  <a:lnTo>
                    <a:pt x="130018" y="588639"/>
                  </a:lnTo>
                  <a:lnTo>
                    <a:pt x="127061" y="550907"/>
                  </a:lnTo>
                  <a:lnTo>
                    <a:pt x="133019" y="508797"/>
                  </a:lnTo>
                  <a:lnTo>
                    <a:pt x="147782" y="462782"/>
                  </a:lnTo>
                  <a:lnTo>
                    <a:pt x="171238" y="413336"/>
                  </a:lnTo>
                  <a:lnTo>
                    <a:pt x="203276" y="360931"/>
                  </a:lnTo>
                  <a:lnTo>
                    <a:pt x="233774" y="318997"/>
                  </a:lnTo>
                  <a:lnTo>
                    <a:pt x="267035" y="279267"/>
                  </a:lnTo>
                  <a:lnTo>
                    <a:pt x="302829" y="241874"/>
                  </a:lnTo>
                  <a:lnTo>
                    <a:pt x="340925" y="206948"/>
                  </a:lnTo>
                  <a:lnTo>
                    <a:pt x="381093" y="174622"/>
                  </a:lnTo>
                  <a:lnTo>
                    <a:pt x="423101" y="145026"/>
                  </a:lnTo>
                  <a:lnTo>
                    <a:pt x="466719" y="118292"/>
                  </a:lnTo>
                  <a:lnTo>
                    <a:pt x="511715" y="94551"/>
                  </a:lnTo>
                  <a:lnTo>
                    <a:pt x="557860" y="73936"/>
                  </a:lnTo>
                  <a:lnTo>
                    <a:pt x="604923" y="56577"/>
                  </a:lnTo>
                  <a:lnTo>
                    <a:pt x="652671" y="42605"/>
                  </a:lnTo>
                  <a:lnTo>
                    <a:pt x="700876" y="32154"/>
                  </a:lnTo>
                  <a:lnTo>
                    <a:pt x="749306" y="25353"/>
                  </a:lnTo>
                  <a:lnTo>
                    <a:pt x="797730" y="22334"/>
                  </a:lnTo>
                  <a:lnTo>
                    <a:pt x="1007771" y="22334"/>
                  </a:lnTo>
                  <a:lnTo>
                    <a:pt x="998025" y="18852"/>
                  </a:lnTo>
                  <a:lnTo>
                    <a:pt x="944451" y="7345"/>
                  </a:lnTo>
                  <a:lnTo>
                    <a:pt x="884122" y="1052"/>
                  </a:lnTo>
                  <a:lnTo>
                    <a:pt x="817111" y="0"/>
                  </a:lnTo>
                  <a:close/>
                </a:path>
                <a:path w="1117600" h="720725">
                  <a:moveTo>
                    <a:pt x="791541" y="535156"/>
                  </a:moveTo>
                  <a:lnTo>
                    <a:pt x="786641" y="535156"/>
                  </a:lnTo>
                  <a:lnTo>
                    <a:pt x="783919" y="537062"/>
                  </a:lnTo>
                  <a:lnTo>
                    <a:pt x="777720" y="542423"/>
                  </a:lnTo>
                  <a:lnTo>
                    <a:pt x="773050" y="546025"/>
                  </a:lnTo>
                  <a:lnTo>
                    <a:pt x="728058" y="579063"/>
                  </a:lnTo>
                  <a:lnTo>
                    <a:pt x="685881" y="604771"/>
                  </a:lnTo>
                  <a:lnTo>
                    <a:pt x="641154" y="627683"/>
                  </a:lnTo>
                  <a:lnTo>
                    <a:pt x="594301" y="647651"/>
                  </a:lnTo>
                  <a:lnTo>
                    <a:pt x="545745" y="664527"/>
                  </a:lnTo>
                  <a:lnTo>
                    <a:pt x="495911" y="678165"/>
                  </a:lnTo>
                  <a:lnTo>
                    <a:pt x="445222" y="688415"/>
                  </a:lnTo>
                  <a:lnTo>
                    <a:pt x="394104" y="695132"/>
                  </a:lnTo>
                  <a:lnTo>
                    <a:pt x="342979" y="698167"/>
                  </a:lnTo>
                  <a:lnTo>
                    <a:pt x="519066" y="698167"/>
                  </a:lnTo>
                  <a:lnTo>
                    <a:pt x="570372" y="686435"/>
                  </a:lnTo>
                  <a:lnTo>
                    <a:pt x="618913" y="673091"/>
                  </a:lnTo>
                  <a:lnTo>
                    <a:pt x="667163" y="657684"/>
                  </a:lnTo>
                  <a:lnTo>
                    <a:pt x="714891" y="640266"/>
                  </a:lnTo>
                  <a:lnTo>
                    <a:pt x="761867" y="620892"/>
                  </a:lnTo>
                  <a:lnTo>
                    <a:pt x="785374" y="556213"/>
                  </a:lnTo>
                  <a:lnTo>
                    <a:pt x="791122" y="539219"/>
                  </a:lnTo>
                  <a:lnTo>
                    <a:pt x="791541" y="535156"/>
                  </a:lnTo>
                  <a:close/>
                </a:path>
                <a:path w="1117600" h="720725">
                  <a:moveTo>
                    <a:pt x="1007771" y="22334"/>
                  </a:moveTo>
                  <a:lnTo>
                    <a:pt x="797730" y="22334"/>
                  </a:lnTo>
                  <a:lnTo>
                    <a:pt x="864740" y="24474"/>
                  </a:lnTo>
                  <a:lnTo>
                    <a:pt x="919229" y="34148"/>
                  </a:lnTo>
                  <a:lnTo>
                    <a:pt x="961026" y="51309"/>
                  </a:lnTo>
                  <a:lnTo>
                    <a:pt x="1002096" y="96539"/>
                  </a:lnTo>
                  <a:lnTo>
                    <a:pt x="1008967" y="147630"/>
                  </a:lnTo>
                  <a:lnTo>
                    <a:pt x="1003640" y="178088"/>
                  </a:lnTo>
                  <a:lnTo>
                    <a:pt x="1002394" y="180926"/>
                  </a:lnTo>
                  <a:lnTo>
                    <a:pt x="1002760" y="183031"/>
                  </a:lnTo>
                  <a:lnTo>
                    <a:pt x="1003692" y="184423"/>
                  </a:lnTo>
                  <a:lnTo>
                    <a:pt x="1003985" y="184601"/>
                  </a:lnTo>
                  <a:lnTo>
                    <a:pt x="1004142" y="184601"/>
                  </a:lnTo>
                  <a:lnTo>
                    <a:pt x="1036289" y="160229"/>
                  </a:lnTo>
                  <a:lnTo>
                    <a:pt x="1117479" y="84416"/>
                  </a:lnTo>
                  <a:lnTo>
                    <a:pt x="1084612" y="57413"/>
                  </a:lnTo>
                  <a:lnTo>
                    <a:pt x="1044769" y="35550"/>
                  </a:lnTo>
                  <a:lnTo>
                    <a:pt x="1007771" y="2233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</p:grp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2A9AD1C0-7C82-6B40-98F6-DB757E5CF1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4045" y="2045777"/>
            <a:ext cx="8116155" cy="637099"/>
          </a:xfrm>
          <a:prstGeom prst="rect">
            <a:avLst/>
          </a:prstGeom>
        </p:spPr>
        <p:txBody>
          <a:bodyPr/>
          <a:lstStyle>
            <a:lvl1pPr>
              <a:defRPr sz="4000" b="1" spc="300">
                <a:solidFill>
                  <a:schemeClr val="bg1"/>
                </a:solidFill>
                <a:latin typeface="Agenda" panose="02000603040000020004" pitchFamily="2" charset="77"/>
              </a:defRPr>
            </a:lvl1pPr>
            <a:lvl2pPr>
              <a:defRPr sz="4800" b="1">
                <a:latin typeface="Agenda" panose="02000603040000020004" pitchFamily="2" charset="77"/>
              </a:defRPr>
            </a:lvl2pPr>
            <a:lvl3pPr>
              <a:defRPr sz="4800" b="1">
                <a:latin typeface="Agenda" panose="02000603040000020004" pitchFamily="2" charset="77"/>
              </a:defRPr>
            </a:lvl3pPr>
            <a:lvl4pPr>
              <a:defRPr sz="4800" b="1">
                <a:latin typeface="Agenda" panose="02000603040000020004" pitchFamily="2" charset="77"/>
              </a:defRPr>
            </a:lvl4pPr>
            <a:lvl5pPr>
              <a:defRPr sz="4800" b="1">
                <a:latin typeface="Agenda" panose="02000603040000020004" pitchFamily="2" charset="77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8" name="Text Placeholder 15">
            <a:extLst>
              <a:ext uri="{FF2B5EF4-FFF2-40B4-BE49-F238E27FC236}">
                <a16:creationId xmlns:a16="http://schemas.microsoft.com/office/drawing/2014/main" id="{15399798-D8D4-9D4D-980A-3F26C724F1D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66889" y="3161173"/>
            <a:ext cx="13393283" cy="3331703"/>
          </a:xfrm>
          <a:prstGeom prst="rect">
            <a:avLst/>
          </a:prstGeom>
        </p:spPr>
        <p:txBody>
          <a:bodyPr anchor="ctr" anchorCtr="0"/>
          <a:lstStyle>
            <a:lvl1pPr marL="0" marR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600" b="1" i="0">
                <a:solidFill>
                  <a:schemeClr val="bg1"/>
                </a:solidFill>
                <a:latin typeface="Utopia Std Black Headline" panose="02040603060506020204" pitchFamily="18" charset="77"/>
              </a:defRPr>
            </a:lvl1pPr>
            <a:lvl2pPr>
              <a:defRPr sz="9000">
                <a:latin typeface="Abolition" pitchFamily="2" charset="0"/>
              </a:defRPr>
            </a:lvl2pPr>
            <a:lvl3pPr marL="91440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>
                <a:solidFill>
                  <a:schemeClr val="bg1"/>
                </a:solidFill>
                <a:latin typeface="Abolition" pitchFamily="2" charset="0"/>
              </a:defRPr>
            </a:lvl3pPr>
            <a:lvl4pPr marL="137160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>
                <a:solidFill>
                  <a:schemeClr val="bg1"/>
                </a:solidFill>
                <a:latin typeface="Abolition" pitchFamily="2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>
                <a:solidFill>
                  <a:schemeClr val="bg1"/>
                </a:solidFill>
                <a:latin typeface="Abolition" pitchFamily="2" charset="0"/>
              </a:defRPr>
            </a:lvl5pPr>
          </a:lstStyle>
          <a:p>
            <a:pPr lvl="0"/>
            <a:r>
              <a:rPr lang="en-US" dirty="0"/>
              <a:t>edit</a:t>
            </a:r>
          </a:p>
        </p:txBody>
      </p:sp>
      <p:sp>
        <p:nvSpPr>
          <p:cNvPr id="40" name="Text Placeholder 38">
            <a:extLst>
              <a:ext uri="{FF2B5EF4-FFF2-40B4-BE49-F238E27FC236}">
                <a16:creationId xmlns:a16="http://schemas.microsoft.com/office/drawing/2014/main" id="{B3E7DD81-0084-B84E-AB05-6EE2449CBE2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24046" y="6761919"/>
            <a:ext cx="7201658" cy="2324548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9000" b="1" i="1">
                <a:solidFill>
                  <a:schemeClr val="bg1"/>
                </a:solidFill>
                <a:latin typeface="Utopia Std Semibold" panose="02040603060506020204" pitchFamily="18" charset="77"/>
              </a:defRPr>
            </a:lvl1pPr>
            <a:lvl2pPr>
              <a:defRPr sz="6000" b="1" i="1">
                <a:latin typeface="Utopia Std Caption" panose="02040603060506020204" pitchFamily="18" charset="77"/>
              </a:defRPr>
            </a:lvl2pPr>
            <a:lvl3pPr>
              <a:defRPr sz="6000" b="1" i="1">
                <a:latin typeface="Utopia Std Caption" panose="02040603060506020204" pitchFamily="18" charset="77"/>
              </a:defRPr>
            </a:lvl3pPr>
            <a:lvl4pPr>
              <a:defRPr sz="6000" b="1" i="1">
                <a:latin typeface="Utopia Std Caption" panose="02040603060506020204" pitchFamily="18" charset="77"/>
              </a:defRPr>
            </a:lvl4pPr>
            <a:lvl5pPr>
              <a:defRPr sz="6000" b="1" i="1">
                <a:latin typeface="Utopia Std Caption" panose="02040603060506020204" pitchFamily="18" charset="77"/>
              </a:defRPr>
            </a:lvl5pPr>
          </a:lstStyle>
          <a:p>
            <a:pPr lvl="0"/>
            <a:r>
              <a:rPr lang="en-US" dirty="0"/>
              <a:t>CLICK TO </a:t>
            </a:r>
            <a:br>
              <a:rPr lang="en-US" dirty="0"/>
            </a:br>
            <a:r>
              <a:rPr lang="en-US" dirty="0"/>
              <a:t>ADD SUBTEXT.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5127086" y="10517697"/>
            <a:ext cx="4825492" cy="56546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753984" y="10517697"/>
            <a:ext cx="3468322" cy="56546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10857359" y="10517697"/>
            <a:ext cx="3468322" cy="565467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13" name="Text Placeholder 27">
            <a:extLst>
              <a:ext uri="{FF2B5EF4-FFF2-40B4-BE49-F238E27FC236}">
                <a16:creationId xmlns:a16="http://schemas.microsoft.com/office/drawing/2014/main" id="{0BD5FDAB-A114-284A-91A6-CC252A8CA64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6151" y="2651984"/>
            <a:ext cx="13469530" cy="7086600"/>
          </a:xfrm>
          <a:prstGeom prst="rect">
            <a:avLst/>
          </a:prstGeom>
        </p:spPr>
        <p:txBody>
          <a:bodyPr/>
          <a:lstStyle>
            <a:lvl1pPr marL="685800" marR="0" indent="-6858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500" b="0" i="0">
                <a:solidFill>
                  <a:srgbClr val="2C303C"/>
                </a:solidFill>
                <a:latin typeface="Agenda-Light" panose="02000603040000020004" pitchFamily="2" charset="0"/>
              </a:defRPr>
            </a:lvl1pPr>
            <a:lvl2pPr marL="10287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2pPr>
            <a:lvl3pPr marL="14859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3pPr>
            <a:lvl4pPr marL="19431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4pPr>
            <a:lvl5pPr marL="24003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F177A1C4-42AE-614B-98C4-F308C34BD1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577" y="549276"/>
            <a:ext cx="13473103" cy="1981201"/>
          </a:xfrm>
          <a:prstGeom prst="rect">
            <a:avLst/>
          </a:prstGeom>
        </p:spPr>
        <p:txBody>
          <a:bodyPr/>
          <a:lstStyle>
            <a:lvl1pPr>
              <a:defRPr sz="9600" b="0" i="0" spc="100" baseline="0">
                <a:solidFill>
                  <a:srgbClr val="B91000"/>
                </a:solidFill>
                <a:latin typeface="Utopia Std Black Headline" panose="02040603060506020204" pitchFamily="18" charset="77"/>
              </a:defRPr>
            </a:lvl1pPr>
            <a:lvl2pPr>
              <a:defRPr sz="9000">
                <a:latin typeface="Abolition" pitchFamily="2" charset="0"/>
              </a:defRPr>
            </a:lvl2pPr>
            <a:lvl3pPr>
              <a:defRPr sz="9000">
                <a:latin typeface="Abolition" pitchFamily="2" charset="0"/>
              </a:defRPr>
            </a:lvl3pPr>
            <a:lvl4pPr>
              <a:defRPr sz="9000">
                <a:latin typeface="Abolition" pitchFamily="2" charset="0"/>
              </a:defRPr>
            </a:lvl4pPr>
            <a:lvl5pPr>
              <a:defRPr sz="9000">
                <a:latin typeface="Abolition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24213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ith subhea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5127086" y="10517697"/>
            <a:ext cx="4825492" cy="56546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753984" y="10517697"/>
            <a:ext cx="3468322" cy="56546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10857359" y="10517697"/>
            <a:ext cx="3468322" cy="565467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DF2591EA-0215-4345-9781-F038F43BCE1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56151" y="2789967"/>
            <a:ext cx="13469530" cy="838200"/>
          </a:xfrm>
          <a:prstGeom prst="rect">
            <a:avLst/>
          </a:prstGeom>
        </p:spPr>
        <p:txBody>
          <a:bodyPr/>
          <a:lstStyle>
            <a:lvl1pPr>
              <a:defRPr sz="4500" b="1" i="0">
                <a:solidFill>
                  <a:srgbClr val="2C303C"/>
                </a:solidFill>
                <a:latin typeface="Utopia Std" panose="02040603060506020204" pitchFamily="18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2F5F7DAB-A964-C441-8B6E-A5C98633705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577" y="549275"/>
            <a:ext cx="13473103" cy="1918780"/>
          </a:xfrm>
          <a:prstGeom prst="rect">
            <a:avLst/>
          </a:prstGeom>
        </p:spPr>
        <p:txBody>
          <a:bodyPr/>
          <a:lstStyle>
            <a:lvl1pPr>
              <a:defRPr sz="9600" b="0" i="0" spc="100" baseline="0">
                <a:solidFill>
                  <a:srgbClr val="B91000"/>
                </a:solidFill>
                <a:latin typeface="Utopia Std Black Headline" panose="02040603060506020204" pitchFamily="18" charset="77"/>
              </a:defRPr>
            </a:lvl1pPr>
            <a:lvl2pPr>
              <a:defRPr sz="9000">
                <a:latin typeface="Abolition" pitchFamily="2" charset="0"/>
              </a:defRPr>
            </a:lvl2pPr>
            <a:lvl3pPr>
              <a:defRPr sz="9000">
                <a:latin typeface="Abolition" pitchFamily="2" charset="0"/>
              </a:defRPr>
            </a:lvl3pPr>
            <a:lvl4pPr>
              <a:defRPr sz="9000">
                <a:latin typeface="Abolition" pitchFamily="2" charset="0"/>
              </a:defRPr>
            </a:lvl4pPr>
            <a:lvl5pPr>
              <a:defRPr sz="9000">
                <a:latin typeface="Abolition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59DAB530-BF39-2B44-90A8-663DF75AD36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6151" y="3856767"/>
            <a:ext cx="13469530" cy="5912708"/>
          </a:xfrm>
          <a:prstGeom prst="rect">
            <a:avLst/>
          </a:prstGeom>
        </p:spPr>
        <p:txBody>
          <a:bodyPr/>
          <a:lstStyle>
            <a:lvl1pPr marL="685800" marR="0" indent="-6858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500" b="0" i="0">
                <a:solidFill>
                  <a:srgbClr val="2C303C"/>
                </a:solidFill>
                <a:latin typeface="Agenda-Light" panose="02000603040000020004" pitchFamily="2" charset="0"/>
              </a:defRPr>
            </a:lvl1pPr>
            <a:lvl2pPr marL="10287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2pPr>
            <a:lvl3pPr marL="14859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3pPr>
            <a:lvl4pPr marL="19431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4pPr>
            <a:lvl5pPr marL="24003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945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 and objec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5127086" y="10517697"/>
            <a:ext cx="4825492" cy="56546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753984" y="10517697"/>
            <a:ext cx="3468322" cy="56546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10857359" y="10517697"/>
            <a:ext cx="3468322" cy="565467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44" name="Text Placeholder 27">
            <a:extLst>
              <a:ext uri="{FF2B5EF4-FFF2-40B4-BE49-F238E27FC236}">
                <a16:creationId xmlns:a16="http://schemas.microsoft.com/office/drawing/2014/main" id="{E43F8427-3D0B-BD49-9CAA-BB5EFEE8FBD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56151" y="2759076"/>
            <a:ext cx="6569370" cy="838200"/>
          </a:xfrm>
          <a:prstGeom prst="rect">
            <a:avLst/>
          </a:prstGeom>
        </p:spPr>
        <p:txBody>
          <a:bodyPr/>
          <a:lstStyle>
            <a:lvl1pPr>
              <a:defRPr sz="4500" b="1" i="0">
                <a:solidFill>
                  <a:srgbClr val="2C303C"/>
                </a:solidFill>
                <a:latin typeface="Utopia Std" panose="02040603060506020204" pitchFamily="18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FB953317-2B06-8344-B10B-6E11ABB5F0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577" y="549276"/>
            <a:ext cx="13473103" cy="1981201"/>
          </a:xfrm>
          <a:prstGeom prst="rect">
            <a:avLst/>
          </a:prstGeom>
        </p:spPr>
        <p:txBody>
          <a:bodyPr/>
          <a:lstStyle>
            <a:lvl1pPr>
              <a:defRPr sz="9600" b="0" i="0" spc="100" baseline="0">
                <a:solidFill>
                  <a:srgbClr val="B91000"/>
                </a:solidFill>
                <a:latin typeface="Utopia Std Black Headline" panose="02040603060506020204" pitchFamily="18" charset="77"/>
              </a:defRPr>
            </a:lvl1pPr>
            <a:lvl2pPr>
              <a:defRPr sz="9000">
                <a:latin typeface="Abolition" pitchFamily="2" charset="0"/>
              </a:defRPr>
            </a:lvl2pPr>
            <a:lvl3pPr>
              <a:defRPr sz="9000">
                <a:latin typeface="Abolition" pitchFamily="2" charset="0"/>
              </a:defRPr>
            </a:lvl3pPr>
            <a:lvl4pPr>
              <a:defRPr sz="9000">
                <a:latin typeface="Abolition" pitchFamily="2" charset="0"/>
              </a:defRPr>
            </a:lvl4pPr>
            <a:lvl5pPr>
              <a:defRPr sz="9000">
                <a:latin typeface="Abolition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3D8011A4-1583-6C49-AA84-10A93BC6868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6151" y="3825876"/>
            <a:ext cx="6569369" cy="5029200"/>
          </a:xfrm>
          <a:prstGeom prst="rect">
            <a:avLst/>
          </a:prstGeom>
        </p:spPr>
        <p:txBody>
          <a:bodyPr/>
          <a:lstStyle>
            <a:lvl1pPr marL="685800" marR="0" indent="-6858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500" b="0" i="0">
                <a:solidFill>
                  <a:srgbClr val="2C303C"/>
                </a:solidFill>
                <a:latin typeface="Agenda-Light" panose="02000603040000020004" pitchFamily="2" charset="0"/>
              </a:defRPr>
            </a:lvl1pPr>
            <a:lvl2pPr marL="10287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2pPr>
            <a:lvl3pPr marL="14859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3pPr>
            <a:lvl4pPr marL="19431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4pPr>
            <a:lvl5pPr marL="24003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96C7BD-8785-E943-A457-6E45DB48708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7882768" y="2835276"/>
            <a:ext cx="6443151" cy="6096000"/>
          </a:xfrm>
          <a:prstGeom prst="rect">
            <a:avLst/>
          </a:prstGeom>
        </p:spPr>
        <p:txBody>
          <a:bodyPr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98952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5127086" y="10517697"/>
            <a:ext cx="4825492" cy="56546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753984" y="10517697"/>
            <a:ext cx="3468322" cy="56546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10857359" y="10517697"/>
            <a:ext cx="3468322" cy="565467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44" name="Text Placeholder 27">
            <a:extLst>
              <a:ext uri="{FF2B5EF4-FFF2-40B4-BE49-F238E27FC236}">
                <a16:creationId xmlns:a16="http://schemas.microsoft.com/office/drawing/2014/main" id="{E43F8427-3D0B-BD49-9CAA-BB5EFEE8FBD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56151" y="2759076"/>
            <a:ext cx="6569370" cy="838200"/>
          </a:xfrm>
          <a:prstGeom prst="rect">
            <a:avLst/>
          </a:prstGeom>
        </p:spPr>
        <p:txBody>
          <a:bodyPr/>
          <a:lstStyle>
            <a:lvl1pPr>
              <a:defRPr sz="4500" b="1" i="0">
                <a:solidFill>
                  <a:srgbClr val="2C303C"/>
                </a:solidFill>
                <a:latin typeface="Utopia Std" panose="02040603060506020204" pitchFamily="18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FB953317-2B06-8344-B10B-6E11ABB5F0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577" y="549276"/>
            <a:ext cx="13473103" cy="1981201"/>
          </a:xfrm>
          <a:prstGeom prst="rect">
            <a:avLst/>
          </a:prstGeom>
        </p:spPr>
        <p:txBody>
          <a:bodyPr/>
          <a:lstStyle>
            <a:lvl1pPr>
              <a:defRPr sz="9600" b="0" i="0" spc="100" baseline="0">
                <a:solidFill>
                  <a:srgbClr val="B91000"/>
                </a:solidFill>
                <a:latin typeface="Utopia Std Black Headline" panose="02040603060506020204" pitchFamily="18" charset="77"/>
              </a:defRPr>
            </a:lvl1pPr>
            <a:lvl2pPr>
              <a:defRPr sz="9000">
                <a:latin typeface="Abolition" pitchFamily="2" charset="0"/>
              </a:defRPr>
            </a:lvl2pPr>
            <a:lvl3pPr>
              <a:defRPr sz="9000">
                <a:latin typeface="Abolition" pitchFamily="2" charset="0"/>
              </a:defRPr>
            </a:lvl3pPr>
            <a:lvl4pPr>
              <a:defRPr sz="9000">
                <a:latin typeface="Abolition" pitchFamily="2" charset="0"/>
              </a:defRPr>
            </a:lvl4pPr>
            <a:lvl5pPr>
              <a:defRPr sz="9000">
                <a:latin typeface="Abolition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3D8011A4-1583-6C49-AA84-10A93BC6868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6151" y="3825876"/>
            <a:ext cx="6569369" cy="5029200"/>
          </a:xfrm>
          <a:prstGeom prst="rect">
            <a:avLst/>
          </a:prstGeom>
        </p:spPr>
        <p:txBody>
          <a:bodyPr/>
          <a:lstStyle>
            <a:lvl1pPr marL="685800" marR="0" indent="-6858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500" b="0" i="0">
                <a:solidFill>
                  <a:srgbClr val="2C303C"/>
                </a:solidFill>
                <a:latin typeface="Agenda-Light" panose="02000603040000020004" pitchFamily="2" charset="0"/>
              </a:defRPr>
            </a:lvl1pPr>
            <a:lvl2pPr marL="10287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2pPr>
            <a:lvl3pPr marL="14859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3pPr>
            <a:lvl4pPr marL="19431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4pPr>
            <a:lvl5pPr marL="24003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48273F98-7281-6846-AE6C-ABE7B6AFD10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82767" y="2759076"/>
            <a:ext cx="6465145" cy="838200"/>
          </a:xfrm>
          <a:prstGeom prst="rect">
            <a:avLst/>
          </a:prstGeom>
        </p:spPr>
        <p:txBody>
          <a:bodyPr/>
          <a:lstStyle>
            <a:lvl1pPr>
              <a:defRPr sz="4500" b="1" i="0">
                <a:solidFill>
                  <a:srgbClr val="2C303C"/>
                </a:solidFill>
                <a:latin typeface="Utopia Std" panose="02040603060506020204" pitchFamily="18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27">
            <a:extLst>
              <a:ext uri="{FF2B5EF4-FFF2-40B4-BE49-F238E27FC236}">
                <a16:creationId xmlns:a16="http://schemas.microsoft.com/office/drawing/2014/main" id="{DAB0D497-CF5B-AC4A-96BE-0ECA06A6076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882768" y="3825876"/>
            <a:ext cx="6465144" cy="5029200"/>
          </a:xfrm>
          <a:prstGeom prst="rect">
            <a:avLst/>
          </a:prstGeom>
        </p:spPr>
        <p:txBody>
          <a:bodyPr/>
          <a:lstStyle>
            <a:lvl1pPr marL="685800" marR="0" indent="-6858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500" b="0" i="0">
                <a:solidFill>
                  <a:srgbClr val="2C303C"/>
                </a:solidFill>
                <a:latin typeface="Agenda-Light" panose="02000603040000020004" pitchFamily="2" charset="0"/>
              </a:defRPr>
            </a:lvl1pPr>
            <a:lvl2pPr marL="10287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2pPr>
            <a:lvl3pPr marL="14859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3pPr>
            <a:lvl4pPr marL="19431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4pPr>
            <a:lvl5pPr marL="24003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35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127086" y="10517697"/>
            <a:ext cx="4825492" cy="56546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rgbClr val="2C303C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53984" y="10517697"/>
            <a:ext cx="3468322" cy="56546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rgbClr val="2C303C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857359" y="10517697"/>
            <a:ext cx="3468322" cy="565467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rgbClr val="2C303C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3D29C538-8819-334D-A481-1D8ABD91D8C4}"/>
              </a:ext>
            </a:extLst>
          </p:cNvPr>
          <p:cNvSpPr txBox="1">
            <a:spLocks/>
          </p:cNvSpPr>
          <p:nvPr userDrawn="1"/>
        </p:nvSpPr>
        <p:spPr>
          <a:xfrm>
            <a:off x="856217" y="1923643"/>
            <a:ext cx="10001112" cy="4048572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endParaRPr lang="en-US" sz="2800" kern="0" dirty="0">
              <a:solidFill>
                <a:srgbClr val="2C303C"/>
              </a:solidFill>
              <a:latin typeface="Agenda" panose="02000603040000020004" pitchFamily="2" charset="77"/>
            </a:endParaRP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B4350340-C069-EC44-80AF-3C380D8C6D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8789" y="1923644"/>
            <a:ext cx="8802027" cy="3515575"/>
          </a:xfrm>
          <a:prstGeom prst="rect">
            <a:avLst/>
          </a:prstGeom>
        </p:spPr>
        <p:txBody>
          <a:bodyPr/>
          <a:lstStyle>
            <a:lvl1pPr>
              <a:defRPr sz="9000" b="0" i="0" spc="100" baseline="0">
                <a:solidFill>
                  <a:srgbClr val="2C303C"/>
                </a:solidFill>
                <a:latin typeface="Utopia Std Black Headline" panose="02040603060506020204" pitchFamily="18" charset="77"/>
              </a:defRPr>
            </a:lvl1pPr>
            <a:lvl2pPr>
              <a:defRPr sz="9000">
                <a:latin typeface="Abolition" pitchFamily="2" charset="0"/>
              </a:defRPr>
            </a:lvl2pPr>
            <a:lvl3pPr>
              <a:defRPr sz="9000">
                <a:latin typeface="Abolition" pitchFamily="2" charset="0"/>
              </a:defRPr>
            </a:lvl3pPr>
            <a:lvl4pPr>
              <a:defRPr sz="9000">
                <a:latin typeface="Abolition" pitchFamily="2" charset="0"/>
              </a:defRPr>
            </a:lvl4pPr>
            <a:lvl5pPr>
              <a:defRPr sz="9000">
                <a:latin typeface="Abolition" pitchFamily="2" charset="0"/>
              </a:defRPr>
            </a:lvl5pPr>
          </a:lstStyle>
          <a:p>
            <a:pPr lvl="0"/>
            <a:r>
              <a:rPr lang="en-US" dirty="0"/>
              <a:t>Click to edit.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D8CF50EE-4782-E44F-B6F8-7110767031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6150" y="7331075"/>
            <a:ext cx="8912766" cy="2362200"/>
          </a:xfrm>
          <a:prstGeom prst="rect">
            <a:avLst/>
          </a:prstGeom>
        </p:spPr>
        <p:txBody>
          <a:bodyPr/>
          <a:lstStyle>
            <a:lvl1pPr>
              <a:defRPr sz="8000" b="1" i="1">
                <a:solidFill>
                  <a:srgbClr val="B91000"/>
                </a:solidFill>
                <a:latin typeface="Utopia Std Semibold" panose="02040603060506020204" pitchFamily="18" charset="77"/>
              </a:defRPr>
            </a:lvl1pPr>
          </a:lstStyle>
          <a:p>
            <a:pPr lvl="0"/>
            <a:r>
              <a:rPr lang="en-US" dirty="0"/>
              <a:t>CLICK TO ADD TEXT 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6A84DB-AD3B-A04B-82EA-A16AC5C5EB75}"/>
              </a:ext>
            </a:extLst>
          </p:cNvPr>
          <p:cNvSpPr/>
          <p:nvPr userDrawn="1"/>
        </p:nvSpPr>
        <p:spPr>
          <a:xfrm>
            <a:off x="109549" y="137019"/>
            <a:ext cx="14876239" cy="11048365"/>
          </a:xfrm>
          <a:prstGeom prst="rect">
            <a:avLst/>
          </a:prstGeom>
          <a:solidFill>
            <a:srgbClr val="B9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4ECA7031-1C4B-F949-9A78-4B9E4C92CE19}"/>
              </a:ext>
            </a:extLst>
          </p:cNvPr>
          <p:cNvSpPr txBox="1">
            <a:spLocks/>
          </p:cNvSpPr>
          <p:nvPr userDrawn="1"/>
        </p:nvSpPr>
        <p:spPr>
          <a:xfrm>
            <a:off x="1380796" y="3521075"/>
            <a:ext cx="10001112" cy="4048572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endParaRPr lang="en-US" sz="2800" kern="0" dirty="0">
              <a:solidFill>
                <a:schemeClr val="bg1"/>
              </a:solidFill>
              <a:latin typeface="Agenda" panose="02000603040000020004" pitchFamily="2" charset="77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9E7384F-388D-1B4D-AF19-0D3911501625}"/>
              </a:ext>
            </a:extLst>
          </p:cNvPr>
          <p:cNvGrpSpPr/>
          <p:nvPr userDrawn="1"/>
        </p:nvGrpSpPr>
        <p:grpSpPr>
          <a:xfrm>
            <a:off x="5547197" y="5173926"/>
            <a:ext cx="4000941" cy="974549"/>
            <a:chOff x="14056678" y="9480726"/>
            <a:chExt cx="2844430" cy="721089"/>
          </a:xfrm>
        </p:grpSpPr>
        <p:sp>
          <p:nvSpPr>
            <p:cNvPr id="19" name="object 7">
              <a:extLst>
                <a:ext uri="{FF2B5EF4-FFF2-40B4-BE49-F238E27FC236}">
                  <a16:creationId xmlns:a16="http://schemas.microsoft.com/office/drawing/2014/main" id="{C17F2982-F984-B94D-8B94-28D86112D9EC}"/>
                </a:ext>
              </a:extLst>
            </p:cNvPr>
            <p:cNvSpPr/>
            <p:nvPr/>
          </p:nvSpPr>
          <p:spPr>
            <a:xfrm>
              <a:off x="15034479" y="9752423"/>
              <a:ext cx="229870" cy="337185"/>
            </a:xfrm>
            <a:custGeom>
              <a:avLst/>
              <a:gdLst/>
              <a:ahLst/>
              <a:cxnLst/>
              <a:rect l="l" t="t" r="r" b="b"/>
              <a:pathLst>
                <a:path w="229869" h="337184">
                  <a:moveTo>
                    <a:pt x="7518" y="28177"/>
                  </a:moveTo>
                  <a:lnTo>
                    <a:pt x="6889" y="30690"/>
                  </a:lnTo>
                  <a:lnTo>
                    <a:pt x="6889" y="31946"/>
                  </a:lnTo>
                  <a:lnTo>
                    <a:pt x="10020" y="33810"/>
                  </a:lnTo>
                  <a:lnTo>
                    <a:pt x="16282" y="35695"/>
                  </a:lnTo>
                  <a:lnTo>
                    <a:pt x="29349" y="42792"/>
                  </a:lnTo>
                  <a:lnTo>
                    <a:pt x="36718" y="56756"/>
                  </a:lnTo>
                  <a:lnTo>
                    <a:pt x="39977" y="77879"/>
                  </a:lnTo>
                  <a:lnTo>
                    <a:pt x="40710" y="106457"/>
                  </a:lnTo>
                  <a:lnTo>
                    <a:pt x="40710" y="256138"/>
                  </a:lnTo>
                  <a:lnTo>
                    <a:pt x="34837" y="309761"/>
                  </a:lnTo>
                  <a:lnTo>
                    <a:pt x="2502" y="332544"/>
                  </a:lnTo>
                  <a:lnTo>
                    <a:pt x="0" y="333790"/>
                  </a:lnTo>
                  <a:lnTo>
                    <a:pt x="0" y="336303"/>
                  </a:lnTo>
                  <a:lnTo>
                    <a:pt x="2502" y="336921"/>
                  </a:lnTo>
                  <a:lnTo>
                    <a:pt x="5633" y="336921"/>
                  </a:lnTo>
                  <a:lnTo>
                    <a:pt x="27866" y="335984"/>
                  </a:lnTo>
                  <a:lnTo>
                    <a:pt x="48436" y="335340"/>
                  </a:lnTo>
                  <a:lnTo>
                    <a:pt x="72647" y="335047"/>
                  </a:lnTo>
                  <a:lnTo>
                    <a:pt x="147178" y="335047"/>
                  </a:lnTo>
                  <a:lnTo>
                    <a:pt x="147178" y="333790"/>
                  </a:lnTo>
                  <a:lnTo>
                    <a:pt x="145294" y="332544"/>
                  </a:lnTo>
                  <a:lnTo>
                    <a:pt x="140906" y="331288"/>
                  </a:lnTo>
                  <a:lnTo>
                    <a:pt x="121591" y="322452"/>
                  </a:lnTo>
                  <a:lnTo>
                    <a:pt x="110847" y="306160"/>
                  </a:lnTo>
                  <a:lnTo>
                    <a:pt x="106209" y="283645"/>
                  </a:lnTo>
                  <a:lnTo>
                    <a:pt x="105211" y="256138"/>
                  </a:lnTo>
                  <a:lnTo>
                    <a:pt x="105211" y="140906"/>
                  </a:lnTo>
                  <a:lnTo>
                    <a:pt x="109486" y="110233"/>
                  </a:lnTo>
                  <a:lnTo>
                    <a:pt x="119293" y="87672"/>
                  </a:lnTo>
                  <a:lnTo>
                    <a:pt x="101452" y="87672"/>
                  </a:lnTo>
                  <a:lnTo>
                    <a:pt x="101452" y="28805"/>
                  </a:lnTo>
                  <a:lnTo>
                    <a:pt x="15653" y="28805"/>
                  </a:lnTo>
                  <a:lnTo>
                    <a:pt x="7518" y="28177"/>
                  </a:lnTo>
                  <a:close/>
                </a:path>
                <a:path w="229869" h="337184">
                  <a:moveTo>
                    <a:pt x="147178" y="335047"/>
                  </a:moveTo>
                  <a:lnTo>
                    <a:pt x="72647" y="335047"/>
                  </a:lnTo>
                  <a:lnTo>
                    <a:pt x="97425" y="335340"/>
                  </a:lnTo>
                  <a:lnTo>
                    <a:pt x="142163" y="336921"/>
                  </a:lnTo>
                  <a:lnTo>
                    <a:pt x="147178" y="336921"/>
                  </a:lnTo>
                  <a:lnTo>
                    <a:pt x="147178" y="335047"/>
                  </a:lnTo>
                  <a:close/>
                </a:path>
                <a:path w="229869" h="337184">
                  <a:moveTo>
                    <a:pt x="229835" y="0"/>
                  </a:moveTo>
                  <a:lnTo>
                    <a:pt x="188571" y="5329"/>
                  </a:lnTo>
                  <a:lnTo>
                    <a:pt x="153353" y="23402"/>
                  </a:lnTo>
                  <a:lnTo>
                    <a:pt x="124595" y="51692"/>
                  </a:lnTo>
                  <a:lnTo>
                    <a:pt x="102708" y="87672"/>
                  </a:lnTo>
                  <a:lnTo>
                    <a:pt x="119293" y="87672"/>
                  </a:lnTo>
                  <a:lnTo>
                    <a:pt x="121569" y="82435"/>
                  </a:lnTo>
                  <a:lnTo>
                    <a:pt x="140347" y="62269"/>
                  </a:lnTo>
                  <a:lnTo>
                    <a:pt x="164707" y="54490"/>
                  </a:lnTo>
                  <a:lnTo>
                    <a:pt x="207618" y="54490"/>
                  </a:lnTo>
                  <a:lnTo>
                    <a:pt x="229835" y="0"/>
                  </a:lnTo>
                  <a:close/>
                </a:path>
                <a:path w="229869" h="337184">
                  <a:moveTo>
                    <a:pt x="207618" y="54490"/>
                  </a:moveTo>
                  <a:lnTo>
                    <a:pt x="164707" y="54490"/>
                  </a:lnTo>
                  <a:lnTo>
                    <a:pt x="174825" y="54910"/>
                  </a:lnTo>
                  <a:lnTo>
                    <a:pt x="185062" y="56445"/>
                  </a:lnTo>
                  <a:lnTo>
                    <a:pt x="194827" y="59508"/>
                  </a:lnTo>
                  <a:lnTo>
                    <a:pt x="203533" y="64511"/>
                  </a:lnTo>
                  <a:lnTo>
                    <a:pt x="207618" y="54490"/>
                  </a:lnTo>
                  <a:close/>
                </a:path>
                <a:path w="229869" h="337184">
                  <a:moveTo>
                    <a:pt x="101452" y="6889"/>
                  </a:moveTo>
                  <a:lnTo>
                    <a:pt x="81686" y="13376"/>
                  </a:lnTo>
                  <a:lnTo>
                    <a:pt x="61685" y="18865"/>
                  </a:lnTo>
                  <a:lnTo>
                    <a:pt x="41215" y="23534"/>
                  </a:lnTo>
                  <a:lnTo>
                    <a:pt x="20041" y="27559"/>
                  </a:lnTo>
                  <a:lnTo>
                    <a:pt x="15653" y="28805"/>
                  </a:lnTo>
                  <a:lnTo>
                    <a:pt x="101452" y="28805"/>
                  </a:lnTo>
                  <a:lnTo>
                    <a:pt x="101452" y="688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20" name="object 8">
              <a:extLst>
                <a:ext uri="{FF2B5EF4-FFF2-40B4-BE49-F238E27FC236}">
                  <a16:creationId xmlns:a16="http://schemas.microsoft.com/office/drawing/2014/main" id="{0599860A-5E36-984D-BC90-21C7E43D53B6}"/>
                </a:ext>
              </a:extLst>
            </p:cNvPr>
            <p:cNvSpPr/>
            <p:nvPr/>
          </p:nvSpPr>
          <p:spPr>
            <a:xfrm>
              <a:off x="15288744" y="9687915"/>
              <a:ext cx="180975" cy="400050"/>
            </a:xfrm>
            <a:custGeom>
              <a:avLst/>
              <a:gdLst/>
              <a:ahLst/>
              <a:cxnLst/>
              <a:rect l="l" t="t" r="r" b="b"/>
              <a:pathLst>
                <a:path w="180975" h="400050">
                  <a:moveTo>
                    <a:pt x="111473" y="109598"/>
                  </a:moveTo>
                  <a:lnTo>
                    <a:pt x="46961" y="109598"/>
                  </a:lnTo>
                  <a:lnTo>
                    <a:pt x="46961" y="353842"/>
                  </a:lnTo>
                  <a:lnTo>
                    <a:pt x="48606" y="369880"/>
                  </a:lnTo>
                  <a:lnTo>
                    <a:pt x="53540" y="382570"/>
                  </a:lnTo>
                  <a:lnTo>
                    <a:pt x="61760" y="392325"/>
                  </a:lnTo>
                  <a:lnTo>
                    <a:pt x="73264" y="399558"/>
                  </a:lnTo>
                  <a:lnTo>
                    <a:pt x="154686" y="399558"/>
                  </a:lnTo>
                  <a:lnTo>
                    <a:pt x="159063" y="398930"/>
                  </a:lnTo>
                  <a:lnTo>
                    <a:pt x="159063" y="395171"/>
                  </a:lnTo>
                  <a:lnTo>
                    <a:pt x="156560" y="394542"/>
                  </a:lnTo>
                  <a:lnTo>
                    <a:pt x="151545" y="392668"/>
                  </a:lnTo>
                  <a:lnTo>
                    <a:pt x="136833" y="385034"/>
                  </a:lnTo>
                  <a:lnTo>
                    <a:pt x="123997" y="368709"/>
                  </a:lnTo>
                  <a:lnTo>
                    <a:pt x="114917" y="338059"/>
                  </a:lnTo>
                  <a:lnTo>
                    <a:pt x="111473" y="287446"/>
                  </a:lnTo>
                  <a:lnTo>
                    <a:pt x="111473" y="109598"/>
                  </a:lnTo>
                  <a:close/>
                </a:path>
                <a:path w="180975" h="400050">
                  <a:moveTo>
                    <a:pt x="111473" y="0"/>
                  </a:moveTo>
                  <a:lnTo>
                    <a:pt x="105829" y="0"/>
                  </a:lnTo>
                  <a:lnTo>
                    <a:pt x="103326" y="1874"/>
                  </a:lnTo>
                  <a:lnTo>
                    <a:pt x="101452" y="6261"/>
                  </a:lnTo>
                  <a:lnTo>
                    <a:pt x="82800" y="38478"/>
                  </a:lnTo>
                  <a:lnTo>
                    <a:pt x="61682" y="63884"/>
                  </a:lnTo>
                  <a:lnTo>
                    <a:pt x="38214" y="82710"/>
                  </a:lnTo>
                  <a:lnTo>
                    <a:pt x="12512" y="95190"/>
                  </a:lnTo>
                  <a:lnTo>
                    <a:pt x="5005" y="98321"/>
                  </a:lnTo>
                  <a:lnTo>
                    <a:pt x="0" y="100834"/>
                  </a:lnTo>
                  <a:lnTo>
                    <a:pt x="0" y="107096"/>
                  </a:lnTo>
                  <a:lnTo>
                    <a:pt x="2502" y="109598"/>
                  </a:lnTo>
                  <a:lnTo>
                    <a:pt x="176591" y="109598"/>
                  </a:lnTo>
                  <a:lnTo>
                    <a:pt x="180978" y="89557"/>
                  </a:lnTo>
                  <a:lnTo>
                    <a:pt x="111473" y="89557"/>
                  </a:lnTo>
                  <a:lnTo>
                    <a:pt x="1114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21" name="object 9">
              <a:extLst>
                <a:ext uri="{FF2B5EF4-FFF2-40B4-BE49-F238E27FC236}">
                  <a16:creationId xmlns:a16="http://schemas.microsoft.com/office/drawing/2014/main" id="{54FE20E6-1EA3-3C4D-B305-5B2D1388D67E}"/>
                </a:ext>
              </a:extLst>
            </p:cNvPr>
            <p:cNvSpPr/>
            <p:nvPr/>
          </p:nvSpPr>
          <p:spPr>
            <a:xfrm>
              <a:off x="15516057" y="9633435"/>
              <a:ext cx="143510" cy="455930"/>
            </a:xfrm>
            <a:custGeom>
              <a:avLst/>
              <a:gdLst/>
              <a:ahLst/>
              <a:cxnLst/>
              <a:rect l="l" t="t" r="r" b="b"/>
              <a:pathLst>
                <a:path w="143509" h="455929">
                  <a:moveTo>
                    <a:pt x="103954" y="0"/>
                  </a:moveTo>
                  <a:lnTo>
                    <a:pt x="60829" y="10959"/>
                  </a:lnTo>
                  <a:lnTo>
                    <a:pt x="18166" y="20041"/>
                  </a:lnTo>
                  <a:lnTo>
                    <a:pt x="8764" y="21297"/>
                  </a:lnTo>
                  <a:lnTo>
                    <a:pt x="8764" y="26931"/>
                  </a:lnTo>
                  <a:lnTo>
                    <a:pt x="14407" y="28805"/>
                  </a:lnTo>
                  <a:lnTo>
                    <a:pt x="18166" y="29433"/>
                  </a:lnTo>
                  <a:lnTo>
                    <a:pt x="28097" y="33676"/>
                  </a:lnTo>
                  <a:lnTo>
                    <a:pt x="34680" y="42270"/>
                  </a:lnTo>
                  <a:lnTo>
                    <a:pt x="38329" y="56032"/>
                  </a:lnTo>
                  <a:lnTo>
                    <a:pt x="39454" y="75777"/>
                  </a:lnTo>
                  <a:lnTo>
                    <a:pt x="39454" y="375119"/>
                  </a:lnTo>
                  <a:lnTo>
                    <a:pt x="34525" y="422091"/>
                  </a:lnTo>
                  <a:lnTo>
                    <a:pt x="3759" y="450279"/>
                  </a:lnTo>
                  <a:lnTo>
                    <a:pt x="1256" y="451525"/>
                  </a:lnTo>
                  <a:lnTo>
                    <a:pt x="0" y="452771"/>
                  </a:lnTo>
                  <a:lnTo>
                    <a:pt x="0" y="455912"/>
                  </a:lnTo>
                  <a:lnTo>
                    <a:pt x="6261" y="455912"/>
                  </a:lnTo>
                  <a:lnTo>
                    <a:pt x="27792" y="454975"/>
                  </a:lnTo>
                  <a:lnTo>
                    <a:pt x="47567" y="454331"/>
                  </a:lnTo>
                  <a:lnTo>
                    <a:pt x="71390" y="454038"/>
                  </a:lnTo>
                  <a:lnTo>
                    <a:pt x="143419" y="454038"/>
                  </a:lnTo>
                  <a:lnTo>
                    <a:pt x="143419" y="452771"/>
                  </a:lnTo>
                  <a:lnTo>
                    <a:pt x="142163" y="451525"/>
                  </a:lnTo>
                  <a:lnTo>
                    <a:pt x="139660" y="450279"/>
                  </a:lnTo>
                  <a:lnTo>
                    <a:pt x="119813" y="439065"/>
                  </a:lnTo>
                  <a:lnTo>
                    <a:pt x="109124" y="423034"/>
                  </a:lnTo>
                  <a:lnTo>
                    <a:pt x="104777" y="401835"/>
                  </a:lnTo>
                  <a:lnTo>
                    <a:pt x="103954" y="375119"/>
                  </a:lnTo>
                  <a:lnTo>
                    <a:pt x="103954" y="0"/>
                  </a:lnTo>
                  <a:close/>
                </a:path>
                <a:path w="143509" h="455929">
                  <a:moveTo>
                    <a:pt x="143419" y="454038"/>
                  </a:moveTo>
                  <a:lnTo>
                    <a:pt x="71390" y="454038"/>
                  </a:lnTo>
                  <a:lnTo>
                    <a:pt x="101139" y="454331"/>
                  </a:lnTo>
                  <a:lnTo>
                    <a:pt x="121023" y="454975"/>
                  </a:lnTo>
                  <a:lnTo>
                    <a:pt x="137775" y="455912"/>
                  </a:lnTo>
                  <a:lnTo>
                    <a:pt x="140278" y="455912"/>
                  </a:lnTo>
                  <a:lnTo>
                    <a:pt x="143419" y="455295"/>
                  </a:lnTo>
                  <a:lnTo>
                    <a:pt x="143419" y="45403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22" name="object 10">
              <a:extLst>
                <a:ext uri="{FF2B5EF4-FFF2-40B4-BE49-F238E27FC236}">
                  <a16:creationId xmlns:a16="http://schemas.microsoft.com/office/drawing/2014/main" id="{2E1EB365-1AB5-7646-ADF7-FEE3883053DE}"/>
                </a:ext>
              </a:extLst>
            </p:cNvPr>
            <p:cNvSpPr/>
            <p:nvPr/>
          </p:nvSpPr>
          <p:spPr>
            <a:xfrm>
              <a:off x="15695175" y="9752414"/>
              <a:ext cx="340360" cy="344805"/>
            </a:xfrm>
            <a:custGeom>
              <a:avLst/>
              <a:gdLst/>
              <a:ahLst/>
              <a:cxnLst/>
              <a:rect l="l" t="t" r="r" b="b"/>
              <a:pathLst>
                <a:path w="340359" h="344804">
                  <a:moveTo>
                    <a:pt x="239065" y="11905"/>
                  </a:moveTo>
                  <a:lnTo>
                    <a:pt x="155304" y="11905"/>
                  </a:lnTo>
                  <a:lnTo>
                    <a:pt x="196277" y="19498"/>
                  </a:lnTo>
                  <a:lnTo>
                    <a:pt x="224745" y="40713"/>
                  </a:lnTo>
                  <a:lnTo>
                    <a:pt x="241353" y="73201"/>
                  </a:lnTo>
                  <a:lnTo>
                    <a:pt x="246746" y="114614"/>
                  </a:lnTo>
                  <a:lnTo>
                    <a:pt x="246746" y="135273"/>
                  </a:lnTo>
                  <a:lnTo>
                    <a:pt x="211040" y="135273"/>
                  </a:lnTo>
                  <a:lnTo>
                    <a:pt x="172579" y="136409"/>
                  </a:lnTo>
                  <a:lnTo>
                    <a:pt x="127105" y="141234"/>
                  </a:lnTo>
                  <a:lnTo>
                    <a:pt x="80865" y="151869"/>
                  </a:lnTo>
                  <a:lnTo>
                    <a:pt x="40103" y="170438"/>
                  </a:lnTo>
                  <a:lnTo>
                    <a:pt x="11066" y="199063"/>
                  </a:lnTo>
                  <a:lnTo>
                    <a:pt x="0" y="239867"/>
                  </a:lnTo>
                  <a:lnTo>
                    <a:pt x="11488" y="287646"/>
                  </a:lnTo>
                  <a:lnTo>
                    <a:pt x="41646" y="320104"/>
                  </a:lnTo>
                  <a:lnTo>
                    <a:pt x="84014" y="338588"/>
                  </a:lnTo>
                  <a:lnTo>
                    <a:pt x="132132" y="344450"/>
                  </a:lnTo>
                  <a:lnTo>
                    <a:pt x="170054" y="340135"/>
                  </a:lnTo>
                  <a:lnTo>
                    <a:pt x="196955" y="328785"/>
                  </a:lnTo>
                  <a:lnTo>
                    <a:pt x="150299" y="328785"/>
                  </a:lnTo>
                  <a:lnTo>
                    <a:pt x="119408" y="322886"/>
                  </a:lnTo>
                  <a:lnTo>
                    <a:pt x="94795" y="306480"/>
                  </a:lnTo>
                  <a:lnTo>
                    <a:pt x="78519" y="281501"/>
                  </a:lnTo>
                  <a:lnTo>
                    <a:pt x="72636" y="249887"/>
                  </a:lnTo>
                  <a:lnTo>
                    <a:pt x="84555" y="198964"/>
                  </a:lnTo>
                  <a:lnTo>
                    <a:pt x="115849" y="167532"/>
                  </a:lnTo>
                  <a:lnTo>
                    <a:pt x="159827" y="151601"/>
                  </a:lnTo>
                  <a:lnTo>
                    <a:pt x="209794" y="147178"/>
                  </a:lnTo>
                  <a:lnTo>
                    <a:pt x="311247" y="147178"/>
                  </a:lnTo>
                  <a:lnTo>
                    <a:pt x="311247" y="104593"/>
                  </a:lnTo>
                  <a:lnTo>
                    <a:pt x="302859" y="63415"/>
                  </a:lnTo>
                  <a:lnTo>
                    <a:pt x="280221" y="33688"/>
                  </a:lnTo>
                  <a:lnTo>
                    <a:pt x="247123" y="14091"/>
                  </a:lnTo>
                  <a:lnTo>
                    <a:pt x="239065" y="11905"/>
                  </a:lnTo>
                  <a:close/>
                </a:path>
                <a:path w="340359" h="344804">
                  <a:moveTo>
                    <a:pt x="311247" y="271174"/>
                  </a:moveTo>
                  <a:lnTo>
                    <a:pt x="249248" y="271174"/>
                  </a:lnTo>
                  <a:lnTo>
                    <a:pt x="250902" y="287646"/>
                  </a:lnTo>
                  <a:lnTo>
                    <a:pt x="253942" y="303815"/>
                  </a:lnTo>
                  <a:lnTo>
                    <a:pt x="258404" y="319698"/>
                  </a:lnTo>
                  <a:lnTo>
                    <a:pt x="264274" y="335057"/>
                  </a:lnTo>
                  <a:lnTo>
                    <a:pt x="336293" y="335057"/>
                  </a:lnTo>
                  <a:lnTo>
                    <a:pt x="340052" y="334429"/>
                  </a:lnTo>
                  <a:lnTo>
                    <a:pt x="340052" y="330670"/>
                  </a:lnTo>
                  <a:lnTo>
                    <a:pt x="337549" y="330670"/>
                  </a:lnTo>
                  <a:lnTo>
                    <a:pt x="333790" y="328785"/>
                  </a:lnTo>
                  <a:lnTo>
                    <a:pt x="322078" y="320459"/>
                  </a:lnTo>
                  <a:lnTo>
                    <a:pt x="315239" y="309138"/>
                  </a:lnTo>
                  <a:lnTo>
                    <a:pt x="312039" y="295589"/>
                  </a:lnTo>
                  <a:lnTo>
                    <a:pt x="311345" y="282444"/>
                  </a:lnTo>
                  <a:lnTo>
                    <a:pt x="311247" y="271174"/>
                  </a:lnTo>
                  <a:close/>
                </a:path>
                <a:path w="340359" h="344804">
                  <a:moveTo>
                    <a:pt x="311247" y="147178"/>
                  </a:moveTo>
                  <a:lnTo>
                    <a:pt x="246746" y="147178"/>
                  </a:lnTo>
                  <a:lnTo>
                    <a:pt x="246746" y="191009"/>
                  </a:lnTo>
                  <a:lnTo>
                    <a:pt x="242069" y="237902"/>
                  </a:lnTo>
                  <a:lnTo>
                    <a:pt x="226236" y="282444"/>
                  </a:lnTo>
                  <a:lnTo>
                    <a:pt x="196547" y="315713"/>
                  </a:lnTo>
                  <a:lnTo>
                    <a:pt x="150299" y="328785"/>
                  </a:lnTo>
                  <a:lnTo>
                    <a:pt x="196955" y="328785"/>
                  </a:lnTo>
                  <a:lnTo>
                    <a:pt x="201575" y="326836"/>
                  </a:lnTo>
                  <a:lnTo>
                    <a:pt x="227338" y="304026"/>
                  </a:lnTo>
                  <a:lnTo>
                    <a:pt x="247992" y="271174"/>
                  </a:lnTo>
                  <a:lnTo>
                    <a:pt x="311247" y="271174"/>
                  </a:lnTo>
                  <a:lnTo>
                    <a:pt x="311247" y="147178"/>
                  </a:lnTo>
                  <a:close/>
                </a:path>
                <a:path w="340359" h="344804">
                  <a:moveTo>
                    <a:pt x="164696" y="0"/>
                  </a:moveTo>
                  <a:lnTo>
                    <a:pt x="125316" y="1107"/>
                  </a:lnTo>
                  <a:lnTo>
                    <a:pt x="89160" y="5563"/>
                  </a:lnTo>
                  <a:lnTo>
                    <a:pt x="53824" y="15067"/>
                  </a:lnTo>
                  <a:lnTo>
                    <a:pt x="16900" y="31318"/>
                  </a:lnTo>
                  <a:lnTo>
                    <a:pt x="33182" y="87683"/>
                  </a:lnTo>
                  <a:lnTo>
                    <a:pt x="34438" y="91442"/>
                  </a:lnTo>
                  <a:lnTo>
                    <a:pt x="35066" y="94573"/>
                  </a:lnTo>
                  <a:lnTo>
                    <a:pt x="37569" y="94573"/>
                  </a:lnTo>
                  <a:lnTo>
                    <a:pt x="38826" y="89557"/>
                  </a:lnTo>
                  <a:lnTo>
                    <a:pt x="41328" y="83924"/>
                  </a:lnTo>
                  <a:lnTo>
                    <a:pt x="60546" y="49422"/>
                  </a:lnTo>
                  <a:lnTo>
                    <a:pt x="85166" y="27249"/>
                  </a:lnTo>
                  <a:lnTo>
                    <a:pt x="116361" y="15408"/>
                  </a:lnTo>
                  <a:lnTo>
                    <a:pt x="155304" y="11905"/>
                  </a:lnTo>
                  <a:lnTo>
                    <a:pt x="239065" y="11905"/>
                  </a:lnTo>
                  <a:lnTo>
                    <a:pt x="207351" y="3302"/>
                  </a:lnTo>
                  <a:lnTo>
                    <a:pt x="1646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23" name="object 11">
              <a:extLst>
                <a:ext uri="{FF2B5EF4-FFF2-40B4-BE49-F238E27FC236}">
                  <a16:creationId xmlns:a16="http://schemas.microsoft.com/office/drawing/2014/main" id="{6DB8CB13-87B4-474A-B75C-B7FEAA2C44DC}"/>
                </a:ext>
              </a:extLst>
            </p:cNvPr>
            <p:cNvSpPr/>
            <p:nvPr/>
          </p:nvSpPr>
          <p:spPr>
            <a:xfrm>
              <a:off x="16078435" y="9752416"/>
              <a:ext cx="394335" cy="337185"/>
            </a:xfrm>
            <a:custGeom>
              <a:avLst/>
              <a:gdLst/>
              <a:ahLst/>
              <a:cxnLst/>
              <a:rect l="l" t="t" r="r" b="b"/>
              <a:pathLst>
                <a:path w="394334" h="337184">
                  <a:moveTo>
                    <a:pt x="98321" y="6889"/>
                  </a:moveTo>
                  <a:lnTo>
                    <a:pt x="61451" y="16911"/>
                  </a:lnTo>
                  <a:lnTo>
                    <a:pt x="19413" y="25056"/>
                  </a:lnTo>
                  <a:lnTo>
                    <a:pt x="11894" y="26313"/>
                  </a:lnTo>
                  <a:lnTo>
                    <a:pt x="7507" y="26313"/>
                  </a:lnTo>
                  <a:lnTo>
                    <a:pt x="7507" y="29433"/>
                  </a:lnTo>
                  <a:lnTo>
                    <a:pt x="36319" y="56368"/>
                  </a:lnTo>
                  <a:lnTo>
                    <a:pt x="40700" y="100834"/>
                  </a:lnTo>
                  <a:lnTo>
                    <a:pt x="40700" y="256138"/>
                  </a:lnTo>
                  <a:lnTo>
                    <a:pt x="35535" y="306005"/>
                  </a:lnTo>
                  <a:lnTo>
                    <a:pt x="2502" y="330670"/>
                  </a:lnTo>
                  <a:lnTo>
                    <a:pt x="0" y="331927"/>
                  </a:lnTo>
                  <a:lnTo>
                    <a:pt x="0" y="336314"/>
                  </a:lnTo>
                  <a:lnTo>
                    <a:pt x="1874" y="336932"/>
                  </a:lnTo>
                  <a:lnTo>
                    <a:pt x="5633" y="336932"/>
                  </a:lnTo>
                  <a:lnTo>
                    <a:pt x="28102" y="335995"/>
                  </a:lnTo>
                  <a:lnTo>
                    <a:pt x="48524" y="335350"/>
                  </a:lnTo>
                  <a:lnTo>
                    <a:pt x="72647" y="335057"/>
                  </a:lnTo>
                  <a:lnTo>
                    <a:pt x="142152" y="335057"/>
                  </a:lnTo>
                  <a:lnTo>
                    <a:pt x="142152" y="331927"/>
                  </a:lnTo>
                  <a:lnTo>
                    <a:pt x="139650" y="330670"/>
                  </a:lnTo>
                  <a:lnTo>
                    <a:pt x="135273" y="330042"/>
                  </a:lnTo>
                  <a:lnTo>
                    <a:pt x="118684" y="321927"/>
                  </a:lnTo>
                  <a:lnTo>
                    <a:pt x="109672" y="306005"/>
                  </a:lnTo>
                  <a:lnTo>
                    <a:pt x="105944" y="283625"/>
                  </a:lnTo>
                  <a:lnTo>
                    <a:pt x="105211" y="256138"/>
                  </a:lnTo>
                  <a:lnTo>
                    <a:pt x="105211" y="179743"/>
                  </a:lnTo>
                  <a:lnTo>
                    <a:pt x="108347" y="129011"/>
                  </a:lnTo>
                  <a:lnTo>
                    <a:pt x="115622" y="97075"/>
                  </a:lnTo>
                  <a:lnTo>
                    <a:pt x="98321" y="97075"/>
                  </a:lnTo>
                  <a:lnTo>
                    <a:pt x="98321" y="6889"/>
                  </a:lnTo>
                  <a:close/>
                </a:path>
                <a:path w="394334" h="337184">
                  <a:moveTo>
                    <a:pt x="142152" y="335057"/>
                  </a:moveTo>
                  <a:lnTo>
                    <a:pt x="72647" y="335057"/>
                  </a:lnTo>
                  <a:lnTo>
                    <a:pt x="96273" y="335350"/>
                  </a:lnTo>
                  <a:lnTo>
                    <a:pt x="115616" y="335995"/>
                  </a:lnTo>
                  <a:lnTo>
                    <a:pt x="136519" y="336932"/>
                  </a:lnTo>
                  <a:lnTo>
                    <a:pt x="140278" y="336932"/>
                  </a:lnTo>
                  <a:lnTo>
                    <a:pt x="142152" y="336314"/>
                  </a:lnTo>
                  <a:lnTo>
                    <a:pt x="142152" y="335057"/>
                  </a:lnTo>
                  <a:close/>
                </a:path>
                <a:path w="394334" h="337184">
                  <a:moveTo>
                    <a:pt x="295753" y="15653"/>
                  </a:moveTo>
                  <a:lnTo>
                    <a:pt x="204161" y="15653"/>
                  </a:lnTo>
                  <a:lnTo>
                    <a:pt x="246545" y="26144"/>
                  </a:lnTo>
                  <a:lnTo>
                    <a:pt x="275076" y="53546"/>
                  </a:lnTo>
                  <a:lnTo>
                    <a:pt x="291162" y="91752"/>
                  </a:lnTo>
                  <a:lnTo>
                    <a:pt x="296210" y="134655"/>
                  </a:lnTo>
                  <a:lnTo>
                    <a:pt x="296210" y="256138"/>
                  </a:lnTo>
                  <a:lnTo>
                    <a:pt x="287759" y="313681"/>
                  </a:lnTo>
                  <a:lnTo>
                    <a:pt x="258013" y="331927"/>
                  </a:lnTo>
                  <a:lnTo>
                    <a:pt x="256756" y="333790"/>
                  </a:lnTo>
                  <a:lnTo>
                    <a:pt x="256756" y="336932"/>
                  </a:lnTo>
                  <a:lnTo>
                    <a:pt x="263646" y="336932"/>
                  </a:lnTo>
                  <a:lnTo>
                    <a:pt x="272406" y="336639"/>
                  </a:lnTo>
                  <a:lnTo>
                    <a:pt x="286274" y="335995"/>
                  </a:lnTo>
                  <a:lnTo>
                    <a:pt x="304955" y="335350"/>
                  </a:lnTo>
                  <a:lnTo>
                    <a:pt x="328157" y="335057"/>
                  </a:lnTo>
                  <a:lnTo>
                    <a:pt x="393914" y="335057"/>
                  </a:lnTo>
                  <a:lnTo>
                    <a:pt x="393914" y="333790"/>
                  </a:lnTo>
                  <a:lnTo>
                    <a:pt x="390155" y="331927"/>
                  </a:lnTo>
                  <a:lnTo>
                    <a:pt x="385768" y="330670"/>
                  </a:lnTo>
                  <a:lnTo>
                    <a:pt x="374019" y="324745"/>
                  </a:lnTo>
                  <a:lnTo>
                    <a:pt x="365969" y="313363"/>
                  </a:lnTo>
                  <a:lnTo>
                    <a:pt x="361556" y="292002"/>
                  </a:lnTo>
                  <a:lnTo>
                    <a:pt x="360722" y="256138"/>
                  </a:lnTo>
                  <a:lnTo>
                    <a:pt x="360636" y="134655"/>
                  </a:lnTo>
                  <a:lnTo>
                    <a:pt x="353461" y="82970"/>
                  </a:lnTo>
                  <a:lnTo>
                    <a:pt x="333605" y="44643"/>
                  </a:lnTo>
                  <a:lnTo>
                    <a:pt x="304041" y="18940"/>
                  </a:lnTo>
                  <a:lnTo>
                    <a:pt x="295753" y="15653"/>
                  </a:lnTo>
                  <a:close/>
                </a:path>
                <a:path w="394334" h="337184">
                  <a:moveTo>
                    <a:pt x="393914" y="335057"/>
                  </a:moveTo>
                  <a:lnTo>
                    <a:pt x="328157" y="335057"/>
                  </a:lnTo>
                  <a:lnTo>
                    <a:pt x="350699" y="335350"/>
                  </a:lnTo>
                  <a:lnTo>
                    <a:pt x="367138" y="335995"/>
                  </a:lnTo>
                  <a:lnTo>
                    <a:pt x="378177" y="336639"/>
                  </a:lnTo>
                  <a:lnTo>
                    <a:pt x="384522" y="336932"/>
                  </a:lnTo>
                  <a:lnTo>
                    <a:pt x="393914" y="336932"/>
                  </a:lnTo>
                  <a:lnTo>
                    <a:pt x="393914" y="335057"/>
                  </a:lnTo>
                  <a:close/>
                </a:path>
                <a:path w="394334" h="337184">
                  <a:moveTo>
                    <a:pt x="227333" y="0"/>
                  </a:moveTo>
                  <a:lnTo>
                    <a:pt x="174520" y="7682"/>
                  </a:lnTo>
                  <a:lnTo>
                    <a:pt x="137853" y="28575"/>
                  </a:lnTo>
                  <a:lnTo>
                    <a:pt x="113984" y="59449"/>
                  </a:lnTo>
                  <a:lnTo>
                    <a:pt x="99567" y="97075"/>
                  </a:lnTo>
                  <a:lnTo>
                    <a:pt x="115622" y="97075"/>
                  </a:lnTo>
                  <a:lnTo>
                    <a:pt x="118576" y="84109"/>
                  </a:lnTo>
                  <a:lnTo>
                    <a:pt x="137133" y="48163"/>
                  </a:lnTo>
                  <a:lnTo>
                    <a:pt x="165250" y="24302"/>
                  </a:lnTo>
                  <a:lnTo>
                    <a:pt x="204161" y="15653"/>
                  </a:lnTo>
                  <a:lnTo>
                    <a:pt x="295753" y="15653"/>
                  </a:lnTo>
                  <a:lnTo>
                    <a:pt x="267654" y="4509"/>
                  </a:lnTo>
                  <a:lnTo>
                    <a:pt x="22733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36" name="object 12">
              <a:extLst>
                <a:ext uri="{FF2B5EF4-FFF2-40B4-BE49-F238E27FC236}">
                  <a16:creationId xmlns:a16="http://schemas.microsoft.com/office/drawing/2014/main" id="{3907C941-FE5F-824F-94C8-43F8940E166E}"/>
                </a:ext>
              </a:extLst>
            </p:cNvPr>
            <p:cNvSpPr/>
            <p:nvPr/>
          </p:nvSpPr>
          <p:spPr>
            <a:xfrm>
              <a:off x="16508043" y="9480726"/>
              <a:ext cx="393065" cy="616585"/>
            </a:xfrm>
            <a:custGeom>
              <a:avLst/>
              <a:gdLst/>
              <a:ahLst/>
              <a:cxnLst/>
              <a:rect l="l" t="t" r="r" b="b"/>
              <a:pathLst>
                <a:path w="393065" h="616584">
                  <a:moveTo>
                    <a:pt x="161576" y="271698"/>
                  </a:moveTo>
                  <a:lnTo>
                    <a:pt x="117856" y="278279"/>
                  </a:lnTo>
                  <a:lnTo>
                    <a:pt x="79045" y="296584"/>
                  </a:lnTo>
                  <a:lnTo>
                    <a:pt x="46497" y="324457"/>
                  </a:lnTo>
                  <a:lnTo>
                    <a:pt x="21569" y="359740"/>
                  </a:lnTo>
                  <a:lnTo>
                    <a:pt x="5618" y="400278"/>
                  </a:lnTo>
                  <a:lnTo>
                    <a:pt x="0" y="443913"/>
                  </a:lnTo>
                  <a:lnTo>
                    <a:pt x="5879" y="493202"/>
                  </a:lnTo>
                  <a:lnTo>
                    <a:pt x="22404" y="535324"/>
                  </a:lnTo>
                  <a:lnTo>
                    <a:pt x="47906" y="569480"/>
                  </a:lnTo>
                  <a:lnTo>
                    <a:pt x="80715" y="594867"/>
                  </a:lnTo>
                  <a:lnTo>
                    <a:pt x="119162" y="610687"/>
                  </a:lnTo>
                  <a:lnTo>
                    <a:pt x="161576" y="616138"/>
                  </a:lnTo>
                  <a:lnTo>
                    <a:pt x="204685" y="610872"/>
                  </a:lnTo>
                  <a:lnTo>
                    <a:pt x="229320" y="600473"/>
                  </a:lnTo>
                  <a:lnTo>
                    <a:pt x="182235" y="600473"/>
                  </a:lnTo>
                  <a:lnTo>
                    <a:pt x="154966" y="596817"/>
                  </a:lnTo>
                  <a:lnTo>
                    <a:pt x="125802" y="583243"/>
                  </a:lnTo>
                  <a:lnTo>
                    <a:pt x="99312" y="555841"/>
                  </a:lnTo>
                  <a:lnTo>
                    <a:pt x="80067" y="510701"/>
                  </a:lnTo>
                  <a:lnTo>
                    <a:pt x="72636" y="443913"/>
                  </a:lnTo>
                  <a:lnTo>
                    <a:pt x="80067" y="377133"/>
                  </a:lnTo>
                  <a:lnTo>
                    <a:pt x="99312" y="331994"/>
                  </a:lnTo>
                  <a:lnTo>
                    <a:pt x="125802" y="304588"/>
                  </a:lnTo>
                  <a:lnTo>
                    <a:pt x="154966" y="291010"/>
                  </a:lnTo>
                  <a:lnTo>
                    <a:pt x="182235" y="287352"/>
                  </a:lnTo>
                  <a:lnTo>
                    <a:pt x="238233" y="287352"/>
                  </a:lnTo>
                  <a:lnTo>
                    <a:pt x="235234" y="285631"/>
                  </a:lnTo>
                  <a:lnTo>
                    <a:pt x="200606" y="275260"/>
                  </a:lnTo>
                  <a:lnTo>
                    <a:pt x="161576" y="271698"/>
                  </a:lnTo>
                  <a:close/>
                </a:path>
                <a:path w="393065" h="616584">
                  <a:moveTo>
                    <a:pt x="354945" y="544119"/>
                  </a:moveTo>
                  <a:lnTo>
                    <a:pt x="289949" y="544119"/>
                  </a:lnTo>
                  <a:lnTo>
                    <a:pt x="292527" y="557338"/>
                  </a:lnTo>
                  <a:lnTo>
                    <a:pt x="295981" y="572849"/>
                  </a:lnTo>
                  <a:lnTo>
                    <a:pt x="300961" y="589651"/>
                  </a:lnTo>
                  <a:lnTo>
                    <a:pt x="308116" y="606745"/>
                  </a:lnTo>
                  <a:lnTo>
                    <a:pt x="389527" y="606745"/>
                  </a:lnTo>
                  <a:lnTo>
                    <a:pt x="392658" y="606117"/>
                  </a:lnTo>
                  <a:lnTo>
                    <a:pt x="392658" y="602986"/>
                  </a:lnTo>
                  <a:lnTo>
                    <a:pt x="390773" y="601730"/>
                  </a:lnTo>
                  <a:lnTo>
                    <a:pt x="388270" y="601102"/>
                  </a:lnTo>
                  <a:lnTo>
                    <a:pt x="373839" y="593383"/>
                  </a:lnTo>
                  <a:lnTo>
                    <a:pt x="363928" y="580674"/>
                  </a:lnTo>
                  <a:lnTo>
                    <a:pt x="357893" y="564559"/>
                  </a:lnTo>
                  <a:lnTo>
                    <a:pt x="355088" y="546622"/>
                  </a:lnTo>
                  <a:lnTo>
                    <a:pt x="354945" y="544119"/>
                  </a:lnTo>
                  <a:close/>
                </a:path>
                <a:path w="393065" h="616584">
                  <a:moveTo>
                    <a:pt x="238233" y="287352"/>
                  </a:moveTo>
                  <a:lnTo>
                    <a:pt x="182235" y="287352"/>
                  </a:lnTo>
                  <a:lnTo>
                    <a:pt x="209201" y="291010"/>
                  </a:lnTo>
                  <a:lnTo>
                    <a:pt x="238179" y="304588"/>
                  </a:lnTo>
                  <a:lnTo>
                    <a:pt x="264572" y="331994"/>
                  </a:lnTo>
                  <a:lnTo>
                    <a:pt x="283781" y="377133"/>
                  </a:lnTo>
                  <a:lnTo>
                    <a:pt x="291205" y="443913"/>
                  </a:lnTo>
                  <a:lnTo>
                    <a:pt x="283781" y="504927"/>
                  </a:lnTo>
                  <a:lnTo>
                    <a:pt x="264572" y="549345"/>
                  </a:lnTo>
                  <a:lnTo>
                    <a:pt x="238179" y="578913"/>
                  </a:lnTo>
                  <a:lnTo>
                    <a:pt x="209201" y="595374"/>
                  </a:lnTo>
                  <a:lnTo>
                    <a:pt x="182235" y="600473"/>
                  </a:lnTo>
                  <a:lnTo>
                    <a:pt x="229320" y="600473"/>
                  </a:lnTo>
                  <a:lnTo>
                    <a:pt x="239695" y="596094"/>
                  </a:lnTo>
                  <a:lnTo>
                    <a:pt x="267427" y="573333"/>
                  </a:lnTo>
                  <a:lnTo>
                    <a:pt x="288703" y="544119"/>
                  </a:lnTo>
                  <a:lnTo>
                    <a:pt x="354945" y="544119"/>
                  </a:lnTo>
                  <a:lnTo>
                    <a:pt x="353635" y="521150"/>
                  </a:lnTo>
                  <a:lnTo>
                    <a:pt x="352889" y="495503"/>
                  </a:lnTo>
                  <a:lnTo>
                    <a:pt x="352614" y="469738"/>
                  </a:lnTo>
                  <a:lnTo>
                    <a:pt x="352575" y="324922"/>
                  </a:lnTo>
                  <a:lnTo>
                    <a:pt x="286818" y="324922"/>
                  </a:lnTo>
                  <a:lnTo>
                    <a:pt x="264344" y="302342"/>
                  </a:lnTo>
                  <a:lnTo>
                    <a:pt x="238233" y="287352"/>
                  </a:lnTo>
                  <a:close/>
                </a:path>
                <a:path w="393065" h="616584">
                  <a:moveTo>
                    <a:pt x="352575" y="0"/>
                  </a:moveTo>
                  <a:lnTo>
                    <a:pt x="309440" y="10959"/>
                  </a:lnTo>
                  <a:lnTo>
                    <a:pt x="266777" y="20041"/>
                  </a:lnTo>
                  <a:lnTo>
                    <a:pt x="255510" y="21297"/>
                  </a:lnTo>
                  <a:lnTo>
                    <a:pt x="255510" y="25674"/>
                  </a:lnTo>
                  <a:lnTo>
                    <a:pt x="287693" y="59435"/>
                  </a:lnTo>
                  <a:lnTo>
                    <a:pt x="288074" y="75777"/>
                  </a:lnTo>
                  <a:lnTo>
                    <a:pt x="288074" y="324922"/>
                  </a:lnTo>
                  <a:lnTo>
                    <a:pt x="352575" y="324922"/>
                  </a:lnTo>
                  <a:lnTo>
                    <a:pt x="3525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37" name="object 13">
              <a:extLst>
                <a:ext uri="{FF2B5EF4-FFF2-40B4-BE49-F238E27FC236}">
                  <a16:creationId xmlns:a16="http://schemas.microsoft.com/office/drawing/2014/main" id="{959B1C71-4BCE-7749-AF1B-1857B284167D}"/>
                </a:ext>
              </a:extLst>
            </p:cNvPr>
            <p:cNvSpPr/>
            <p:nvPr/>
          </p:nvSpPr>
          <p:spPr>
            <a:xfrm>
              <a:off x="15825144" y="9510781"/>
              <a:ext cx="161513" cy="17743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38" name="object 14">
              <a:extLst>
                <a:ext uri="{FF2B5EF4-FFF2-40B4-BE49-F238E27FC236}">
                  <a16:creationId xmlns:a16="http://schemas.microsoft.com/office/drawing/2014/main" id="{EBC65209-36B5-1841-9138-9EBF50772D65}"/>
                </a:ext>
              </a:extLst>
            </p:cNvPr>
            <p:cNvSpPr/>
            <p:nvPr/>
          </p:nvSpPr>
          <p:spPr>
            <a:xfrm>
              <a:off x="16009628" y="9514960"/>
              <a:ext cx="190500" cy="173355"/>
            </a:xfrm>
            <a:custGeom>
              <a:avLst/>
              <a:gdLst/>
              <a:ahLst/>
              <a:cxnLst/>
              <a:rect l="l" t="t" r="r" b="b"/>
              <a:pathLst>
                <a:path w="190500" h="173354">
                  <a:moveTo>
                    <a:pt x="8083" y="0"/>
                  </a:moveTo>
                  <a:lnTo>
                    <a:pt x="1560" y="0"/>
                  </a:lnTo>
                  <a:lnTo>
                    <a:pt x="0" y="261"/>
                  </a:lnTo>
                  <a:lnTo>
                    <a:pt x="0" y="1308"/>
                  </a:lnTo>
                  <a:lnTo>
                    <a:pt x="1298" y="2083"/>
                  </a:lnTo>
                  <a:lnTo>
                    <a:pt x="2607" y="2617"/>
                  </a:lnTo>
                  <a:lnTo>
                    <a:pt x="10952" y="4690"/>
                  </a:lnTo>
                  <a:lnTo>
                    <a:pt x="13821" y="13308"/>
                  </a:lnTo>
                  <a:lnTo>
                    <a:pt x="13821" y="117169"/>
                  </a:lnTo>
                  <a:lnTo>
                    <a:pt x="20806" y="145856"/>
                  </a:lnTo>
                  <a:lnTo>
                    <a:pt x="39166" y="162924"/>
                  </a:lnTo>
                  <a:lnTo>
                    <a:pt x="65010" y="171138"/>
                  </a:lnTo>
                  <a:lnTo>
                    <a:pt x="94447" y="173261"/>
                  </a:lnTo>
                  <a:lnTo>
                    <a:pt x="127234" y="169173"/>
                  </a:lnTo>
                  <a:lnTo>
                    <a:pt x="131623" y="166738"/>
                  </a:lnTo>
                  <a:lnTo>
                    <a:pt x="99672" y="166738"/>
                  </a:lnTo>
                  <a:lnTo>
                    <a:pt x="77559" y="163539"/>
                  </a:lnTo>
                  <a:lnTo>
                    <a:pt x="59945" y="154054"/>
                  </a:lnTo>
                  <a:lnTo>
                    <a:pt x="48300" y="138453"/>
                  </a:lnTo>
                  <a:lnTo>
                    <a:pt x="44144" y="117169"/>
                  </a:lnTo>
                  <a:lnTo>
                    <a:pt x="44092" y="13308"/>
                  </a:lnTo>
                  <a:lnTo>
                    <a:pt x="46961" y="4690"/>
                  </a:lnTo>
                  <a:lnTo>
                    <a:pt x="55307" y="2617"/>
                  </a:lnTo>
                  <a:lnTo>
                    <a:pt x="56616" y="2083"/>
                  </a:lnTo>
                  <a:lnTo>
                    <a:pt x="57914" y="1308"/>
                  </a:lnTo>
                  <a:lnTo>
                    <a:pt x="57914" y="1047"/>
                  </a:lnTo>
                  <a:lnTo>
                    <a:pt x="20606" y="1047"/>
                  </a:lnTo>
                  <a:lnTo>
                    <a:pt x="8083" y="0"/>
                  </a:lnTo>
                  <a:close/>
                </a:path>
                <a:path w="190500" h="173354">
                  <a:moveTo>
                    <a:pt x="150037" y="0"/>
                  </a:moveTo>
                  <a:lnTo>
                    <a:pt x="141943" y="0"/>
                  </a:lnTo>
                  <a:lnTo>
                    <a:pt x="140644" y="261"/>
                  </a:lnTo>
                  <a:lnTo>
                    <a:pt x="140644" y="1821"/>
                  </a:lnTo>
                  <a:lnTo>
                    <a:pt x="142466" y="2869"/>
                  </a:lnTo>
                  <a:lnTo>
                    <a:pt x="144027" y="3654"/>
                  </a:lnTo>
                  <a:lnTo>
                    <a:pt x="151314" y="9111"/>
                  </a:lnTo>
                  <a:lnTo>
                    <a:pt x="156914" y="17744"/>
                  </a:lnTo>
                  <a:lnTo>
                    <a:pt x="160506" y="30289"/>
                  </a:lnTo>
                  <a:lnTo>
                    <a:pt x="161775" y="47485"/>
                  </a:lnTo>
                  <a:lnTo>
                    <a:pt x="161775" y="102028"/>
                  </a:lnTo>
                  <a:lnTo>
                    <a:pt x="158163" y="130961"/>
                  </a:lnTo>
                  <a:lnTo>
                    <a:pt x="146968" y="151114"/>
                  </a:lnTo>
                  <a:lnTo>
                    <a:pt x="127650" y="162901"/>
                  </a:lnTo>
                  <a:lnTo>
                    <a:pt x="99672" y="166738"/>
                  </a:lnTo>
                  <a:lnTo>
                    <a:pt x="131623" y="166738"/>
                  </a:lnTo>
                  <a:lnTo>
                    <a:pt x="150259" y="156400"/>
                  </a:lnTo>
                  <a:lnTo>
                    <a:pt x="163841" y="134185"/>
                  </a:lnTo>
                  <a:lnTo>
                    <a:pt x="168262" y="102028"/>
                  </a:lnTo>
                  <a:lnTo>
                    <a:pt x="168298" y="47485"/>
                  </a:lnTo>
                  <a:lnTo>
                    <a:pt x="170080" y="30120"/>
                  </a:lnTo>
                  <a:lnTo>
                    <a:pt x="174333" y="17742"/>
                  </a:lnTo>
                  <a:lnTo>
                    <a:pt x="180006" y="9472"/>
                  </a:lnTo>
                  <a:lnTo>
                    <a:pt x="186046" y="4429"/>
                  </a:lnTo>
                  <a:lnTo>
                    <a:pt x="188653" y="2617"/>
                  </a:lnTo>
                  <a:lnTo>
                    <a:pt x="189962" y="1560"/>
                  </a:lnTo>
                  <a:lnTo>
                    <a:pt x="189962" y="1047"/>
                  </a:lnTo>
                  <a:lnTo>
                    <a:pt x="152644" y="1047"/>
                  </a:lnTo>
                  <a:lnTo>
                    <a:pt x="150037" y="0"/>
                  </a:lnTo>
                  <a:close/>
                </a:path>
                <a:path w="190500" h="173354">
                  <a:moveTo>
                    <a:pt x="56354" y="0"/>
                  </a:moveTo>
                  <a:lnTo>
                    <a:pt x="49830" y="0"/>
                  </a:lnTo>
                  <a:lnTo>
                    <a:pt x="37307" y="1047"/>
                  </a:lnTo>
                  <a:lnTo>
                    <a:pt x="57914" y="1047"/>
                  </a:lnTo>
                  <a:lnTo>
                    <a:pt x="57914" y="261"/>
                  </a:lnTo>
                  <a:lnTo>
                    <a:pt x="56354" y="0"/>
                  </a:lnTo>
                  <a:close/>
                </a:path>
                <a:path w="190500" h="173354">
                  <a:moveTo>
                    <a:pt x="188392" y="0"/>
                  </a:moveTo>
                  <a:lnTo>
                    <a:pt x="183167" y="0"/>
                  </a:lnTo>
                  <a:lnTo>
                    <a:pt x="175607" y="1047"/>
                  </a:lnTo>
                  <a:lnTo>
                    <a:pt x="189962" y="1047"/>
                  </a:lnTo>
                  <a:lnTo>
                    <a:pt x="189962" y="261"/>
                  </a:lnTo>
                  <a:lnTo>
                    <a:pt x="1883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39" name="object 15">
              <a:extLst>
                <a:ext uri="{FF2B5EF4-FFF2-40B4-BE49-F238E27FC236}">
                  <a16:creationId xmlns:a16="http://schemas.microsoft.com/office/drawing/2014/main" id="{B4CF5EEA-2AA8-F54A-907C-CAE76ACC8E74}"/>
                </a:ext>
              </a:extLst>
            </p:cNvPr>
            <p:cNvSpPr/>
            <p:nvPr/>
          </p:nvSpPr>
          <p:spPr>
            <a:xfrm>
              <a:off x="16203762" y="9514959"/>
              <a:ext cx="193675" cy="173990"/>
            </a:xfrm>
            <a:custGeom>
              <a:avLst/>
              <a:gdLst/>
              <a:ahLst/>
              <a:cxnLst/>
              <a:rect l="l" t="t" r="r" b="b"/>
              <a:pathLst>
                <a:path w="193675" h="173990">
                  <a:moveTo>
                    <a:pt x="70098" y="19057"/>
                  </a:moveTo>
                  <a:lnTo>
                    <a:pt x="28962" y="19057"/>
                  </a:lnTo>
                  <a:lnTo>
                    <a:pt x="166476" y="169094"/>
                  </a:lnTo>
                  <a:lnTo>
                    <a:pt x="168560" y="171178"/>
                  </a:lnTo>
                  <a:lnTo>
                    <a:pt x="170382" y="173785"/>
                  </a:lnTo>
                  <a:lnTo>
                    <a:pt x="173261" y="173785"/>
                  </a:lnTo>
                  <a:lnTo>
                    <a:pt x="173785" y="171701"/>
                  </a:lnTo>
                  <a:lnTo>
                    <a:pt x="173785" y="118205"/>
                  </a:lnTo>
                  <a:lnTo>
                    <a:pt x="167261" y="118205"/>
                  </a:lnTo>
                  <a:lnTo>
                    <a:pt x="70098" y="19057"/>
                  </a:lnTo>
                  <a:close/>
                </a:path>
                <a:path w="193675" h="173990">
                  <a:moveTo>
                    <a:pt x="52448" y="1047"/>
                  </a:moveTo>
                  <a:lnTo>
                    <a:pt x="6261" y="1047"/>
                  </a:lnTo>
                  <a:lnTo>
                    <a:pt x="5214" y="1560"/>
                  </a:lnTo>
                  <a:lnTo>
                    <a:pt x="5214" y="3130"/>
                  </a:lnTo>
                  <a:lnTo>
                    <a:pt x="7036" y="3916"/>
                  </a:lnTo>
                  <a:lnTo>
                    <a:pt x="9905" y="5214"/>
                  </a:lnTo>
                  <a:lnTo>
                    <a:pt x="22393" y="47485"/>
                  </a:lnTo>
                  <a:lnTo>
                    <a:pt x="22439" y="121598"/>
                  </a:lnTo>
                  <a:lnTo>
                    <a:pt x="21639" y="134703"/>
                  </a:lnTo>
                  <a:lnTo>
                    <a:pt x="18589" y="147368"/>
                  </a:lnTo>
                  <a:lnTo>
                    <a:pt x="12309" y="158370"/>
                  </a:lnTo>
                  <a:lnTo>
                    <a:pt x="1821" y="166487"/>
                  </a:lnTo>
                  <a:lnTo>
                    <a:pt x="774" y="166487"/>
                  </a:lnTo>
                  <a:lnTo>
                    <a:pt x="0" y="167000"/>
                  </a:lnTo>
                  <a:lnTo>
                    <a:pt x="0" y="167795"/>
                  </a:lnTo>
                  <a:lnTo>
                    <a:pt x="774" y="168047"/>
                  </a:lnTo>
                  <a:lnTo>
                    <a:pt x="50616" y="168047"/>
                  </a:lnTo>
                  <a:lnTo>
                    <a:pt x="51925" y="167795"/>
                  </a:lnTo>
                  <a:lnTo>
                    <a:pt x="51925" y="166487"/>
                  </a:lnTo>
                  <a:lnTo>
                    <a:pt x="50354" y="166225"/>
                  </a:lnTo>
                  <a:lnTo>
                    <a:pt x="48794" y="165439"/>
                  </a:lnTo>
                  <a:lnTo>
                    <a:pt x="38539" y="157818"/>
                  </a:lnTo>
                  <a:lnTo>
                    <a:pt x="32517" y="147335"/>
                  </a:lnTo>
                  <a:lnTo>
                    <a:pt x="29675" y="134945"/>
                  </a:lnTo>
                  <a:lnTo>
                    <a:pt x="28962" y="121598"/>
                  </a:lnTo>
                  <a:lnTo>
                    <a:pt x="28962" y="19057"/>
                  </a:lnTo>
                  <a:lnTo>
                    <a:pt x="70098" y="19057"/>
                  </a:lnTo>
                  <a:lnTo>
                    <a:pt x="52448" y="1047"/>
                  </a:lnTo>
                  <a:close/>
                </a:path>
                <a:path w="193675" h="173990">
                  <a:moveTo>
                    <a:pt x="192308" y="0"/>
                  </a:moveTo>
                  <a:lnTo>
                    <a:pt x="146121" y="0"/>
                  </a:lnTo>
                  <a:lnTo>
                    <a:pt x="144822" y="261"/>
                  </a:lnTo>
                  <a:lnTo>
                    <a:pt x="144822" y="2094"/>
                  </a:lnTo>
                  <a:lnTo>
                    <a:pt x="145335" y="2869"/>
                  </a:lnTo>
                  <a:lnTo>
                    <a:pt x="146906" y="3392"/>
                  </a:lnTo>
                  <a:lnTo>
                    <a:pt x="157570" y="11405"/>
                  </a:lnTo>
                  <a:lnTo>
                    <a:pt x="163735" y="23452"/>
                  </a:lnTo>
                  <a:lnTo>
                    <a:pt x="166575" y="38581"/>
                  </a:lnTo>
                  <a:lnTo>
                    <a:pt x="167261" y="55841"/>
                  </a:lnTo>
                  <a:lnTo>
                    <a:pt x="167261" y="118205"/>
                  </a:lnTo>
                  <a:lnTo>
                    <a:pt x="173785" y="118205"/>
                  </a:lnTo>
                  <a:lnTo>
                    <a:pt x="173785" y="47485"/>
                  </a:lnTo>
                  <a:lnTo>
                    <a:pt x="174392" y="34050"/>
                  </a:lnTo>
                  <a:lnTo>
                    <a:pt x="176687" y="21564"/>
                  </a:lnTo>
                  <a:lnTo>
                    <a:pt x="181378" y="11277"/>
                  </a:lnTo>
                  <a:lnTo>
                    <a:pt x="189177" y="4439"/>
                  </a:lnTo>
                  <a:lnTo>
                    <a:pt x="191784" y="3130"/>
                  </a:lnTo>
                  <a:lnTo>
                    <a:pt x="193606" y="1821"/>
                  </a:lnTo>
                  <a:lnTo>
                    <a:pt x="193606" y="261"/>
                  </a:lnTo>
                  <a:lnTo>
                    <a:pt x="1923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40" name="object 16">
              <a:extLst>
                <a:ext uri="{FF2B5EF4-FFF2-40B4-BE49-F238E27FC236}">
                  <a16:creationId xmlns:a16="http://schemas.microsoft.com/office/drawing/2014/main" id="{1AC90FBB-D44E-9A45-AABE-1439E525A2A7}"/>
                </a:ext>
              </a:extLst>
            </p:cNvPr>
            <p:cNvSpPr/>
            <p:nvPr/>
          </p:nvSpPr>
          <p:spPr>
            <a:xfrm>
              <a:off x="16400247" y="9514956"/>
              <a:ext cx="187960" cy="168910"/>
            </a:xfrm>
            <a:custGeom>
              <a:avLst/>
              <a:gdLst/>
              <a:ahLst/>
              <a:cxnLst/>
              <a:rect l="l" t="t" r="r" b="b"/>
              <a:pathLst>
                <a:path w="187959" h="168909">
                  <a:moveTo>
                    <a:pt x="124205" y="167010"/>
                  </a:moveTo>
                  <a:lnTo>
                    <a:pt x="65233" y="167010"/>
                  </a:lnTo>
                  <a:lnTo>
                    <a:pt x="65233" y="168581"/>
                  </a:lnTo>
                  <a:lnTo>
                    <a:pt x="67055" y="168832"/>
                  </a:lnTo>
                  <a:lnTo>
                    <a:pt x="68353" y="168832"/>
                  </a:lnTo>
                  <a:lnTo>
                    <a:pt x="75955" y="168439"/>
                  </a:lnTo>
                  <a:lnTo>
                    <a:pt x="83729" y="168169"/>
                  </a:lnTo>
                  <a:lnTo>
                    <a:pt x="94709" y="168047"/>
                  </a:lnTo>
                  <a:lnTo>
                    <a:pt x="124205" y="168047"/>
                  </a:lnTo>
                  <a:lnTo>
                    <a:pt x="124205" y="167010"/>
                  </a:lnTo>
                  <a:close/>
                </a:path>
                <a:path w="187959" h="168909">
                  <a:moveTo>
                    <a:pt x="124205" y="168047"/>
                  </a:moveTo>
                  <a:lnTo>
                    <a:pt x="94709" y="168047"/>
                  </a:lnTo>
                  <a:lnTo>
                    <a:pt x="105690" y="168169"/>
                  </a:lnTo>
                  <a:lnTo>
                    <a:pt x="113467" y="168439"/>
                  </a:lnTo>
                  <a:lnTo>
                    <a:pt x="121074" y="168832"/>
                  </a:lnTo>
                  <a:lnTo>
                    <a:pt x="122373" y="168832"/>
                  </a:lnTo>
                  <a:lnTo>
                    <a:pt x="124205" y="168581"/>
                  </a:lnTo>
                  <a:lnTo>
                    <a:pt x="124205" y="168047"/>
                  </a:lnTo>
                  <a:close/>
                </a:path>
                <a:path w="187959" h="168909">
                  <a:moveTo>
                    <a:pt x="3654" y="0"/>
                  </a:moveTo>
                  <a:lnTo>
                    <a:pt x="1821" y="0"/>
                  </a:lnTo>
                  <a:lnTo>
                    <a:pt x="0" y="785"/>
                  </a:lnTo>
                  <a:lnTo>
                    <a:pt x="0" y="3141"/>
                  </a:lnTo>
                  <a:lnTo>
                    <a:pt x="2607" y="3916"/>
                  </a:lnTo>
                  <a:lnTo>
                    <a:pt x="6774" y="7308"/>
                  </a:lnTo>
                  <a:lnTo>
                    <a:pt x="79578" y="97599"/>
                  </a:lnTo>
                  <a:lnTo>
                    <a:pt x="79578" y="136477"/>
                  </a:lnTo>
                  <a:lnTo>
                    <a:pt x="66793" y="167010"/>
                  </a:lnTo>
                  <a:lnTo>
                    <a:pt x="122635" y="167010"/>
                  </a:lnTo>
                  <a:lnTo>
                    <a:pt x="109850" y="136477"/>
                  </a:lnTo>
                  <a:lnTo>
                    <a:pt x="109850" y="93421"/>
                  </a:lnTo>
                  <a:lnTo>
                    <a:pt x="114878" y="86646"/>
                  </a:lnTo>
                  <a:lnTo>
                    <a:pt x="105159" y="86646"/>
                  </a:lnTo>
                  <a:lnTo>
                    <a:pt x="60270" y="29234"/>
                  </a:lnTo>
                  <a:lnTo>
                    <a:pt x="55841" y="23486"/>
                  </a:lnTo>
                  <a:lnTo>
                    <a:pt x="52438" y="19842"/>
                  </a:lnTo>
                  <a:lnTo>
                    <a:pt x="52438" y="8355"/>
                  </a:lnTo>
                  <a:lnTo>
                    <a:pt x="57401" y="5214"/>
                  </a:lnTo>
                  <a:lnTo>
                    <a:pt x="60532" y="3916"/>
                  </a:lnTo>
                  <a:lnTo>
                    <a:pt x="63139" y="3141"/>
                  </a:lnTo>
                  <a:lnTo>
                    <a:pt x="64710" y="2094"/>
                  </a:lnTo>
                  <a:lnTo>
                    <a:pt x="64710" y="1047"/>
                  </a:lnTo>
                  <a:lnTo>
                    <a:pt x="37569" y="1047"/>
                  </a:lnTo>
                  <a:lnTo>
                    <a:pt x="26322" y="883"/>
                  </a:lnTo>
                  <a:lnTo>
                    <a:pt x="3654" y="0"/>
                  </a:lnTo>
                  <a:close/>
                </a:path>
                <a:path w="187959" h="168909">
                  <a:moveTo>
                    <a:pt x="147943" y="0"/>
                  </a:moveTo>
                  <a:lnTo>
                    <a:pt x="142990" y="0"/>
                  </a:lnTo>
                  <a:lnTo>
                    <a:pt x="141953" y="272"/>
                  </a:lnTo>
                  <a:lnTo>
                    <a:pt x="141953" y="1832"/>
                  </a:lnTo>
                  <a:lnTo>
                    <a:pt x="144561" y="2879"/>
                  </a:lnTo>
                  <a:lnTo>
                    <a:pt x="149775" y="5214"/>
                  </a:lnTo>
                  <a:lnTo>
                    <a:pt x="153429" y="7057"/>
                  </a:lnTo>
                  <a:lnTo>
                    <a:pt x="153429" y="14617"/>
                  </a:lnTo>
                  <a:lnTo>
                    <a:pt x="105159" y="86646"/>
                  </a:lnTo>
                  <a:lnTo>
                    <a:pt x="114878" y="86646"/>
                  </a:lnTo>
                  <a:lnTo>
                    <a:pt x="154204" y="33663"/>
                  </a:lnTo>
                  <a:lnTo>
                    <a:pt x="184214" y="3916"/>
                  </a:lnTo>
                  <a:lnTo>
                    <a:pt x="187617" y="2345"/>
                  </a:lnTo>
                  <a:lnTo>
                    <a:pt x="187617" y="1047"/>
                  </a:lnTo>
                  <a:lnTo>
                    <a:pt x="154204" y="1047"/>
                  </a:lnTo>
                  <a:lnTo>
                    <a:pt x="147943" y="0"/>
                  </a:lnTo>
                  <a:close/>
                </a:path>
                <a:path w="187959" h="168909">
                  <a:moveTo>
                    <a:pt x="62877" y="0"/>
                  </a:moveTo>
                  <a:lnTo>
                    <a:pt x="58710" y="0"/>
                  </a:lnTo>
                  <a:lnTo>
                    <a:pt x="50878" y="1047"/>
                  </a:lnTo>
                  <a:lnTo>
                    <a:pt x="64710" y="1047"/>
                  </a:lnTo>
                  <a:lnTo>
                    <a:pt x="64710" y="272"/>
                  </a:lnTo>
                  <a:lnTo>
                    <a:pt x="62877" y="0"/>
                  </a:lnTo>
                  <a:close/>
                </a:path>
                <a:path w="187959" h="168909">
                  <a:moveTo>
                    <a:pt x="185784" y="0"/>
                  </a:moveTo>
                  <a:lnTo>
                    <a:pt x="181868" y="0"/>
                  </a:lnTo>
                  <a:lnTo>
                    <a:pt x="173523" y="1047"/>
                  </a:lnTo>
                  <a:lnTo>
                    <a:pt x="187617" y="1047"/>
                  </a:lnTo>
                  <a:lnTo>
                    <a:pt x="187617" y="272"/>
                  </a:lnTo>
                  <a:lnTo>
                    <a:pt x="1857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41" name="object 17">
              <a:extLst>
                <a:ext uri="{FF2B5EF4-FFF2-40B4-BE49-F238E27FC236}">
                  <a16:creationId xmlns:a16="http://schemas.microsoft.com/office/drawing/2014/main" id="{BBE804F6-86CA-CA40-975D-0E80F0299D74}"/>
                </a:ext>
              </a:extLst>
            </p:cNvPr>
            <p:cNvSpPr/>
            <p:nvPr/>
          </p:nvSpPr>
          <p:spPr>
            <a:xfrm>
              <a:off x="14633565" y="9752420"/>
              <a:ext cx="371475" cy="342900"/>
            </a:xfrm>
            <a:custGeom>
              <a:avLst/>
              <a:gdLst/>
              <a:ahLst/>
              <a:cxnLst/>
              <a:rect l="l" t="t" r="r" b="b"/>
              <a:pathLst>
                <a:path w="371475" h="342900">
                  <a:moveTo>
                    <a:pt x="252825" y="11894"/>
                  </a:moveTo>
                  <a:lnTo>
                    <a:pt x="185376" y="11894"/>
                  </a:lnTo>
                  <a:lnTo>
                    <a:pt x="233235" y="21474"/>
                  </a:lnTo>
                  <a:lnTo>
                    <a:pt x="265854" y="47046"/>
                  </a:lnTo>
                  <a:lnTo>
                    <a:pt x="285878" y="83860"/>
                  </a:lnTo>
                  <a:lnTo>
                    <a:pt x="295953" y="127166"/>
                  </a:lnTo>
                  <a:lnTo>
                    <a:pt x="298723" y="172214"/>
                  </a:lnTo>
                  <a:lnTo>
                    <a:pt x="295322" y="221697"/>
                  </a:lnTo>
                  <a:lnTo>
                    <a:pt x="282781" y="268506"/>
                  </a:lnTo>
                  <a:lnTo>
                    <a:pt x="257597" y="306340"/>
                  </a:lnTo>
                  <a:lnTo>
                    <a:pt x="216265" y="328900"/>
                  </a:lnTo>
                  <a:lnTo>
                    <a:pt x="211197" y="342816"/>
                  </a:lnTo>
                  <a:lnTo>
                    <a:pt x="255583" y="332873"/>
                  </a:lnTo>
                  <a:lnTo>
                    <a:pt x="294351" y="314292"/>
                  </a:lnTo>
                  <a:lnTo>
                    <a:pt x="326407" y="288005"/>
                  </a:lnTo>
                  <a:lnTo>
                    <a:pt x="350658" y="254942"/>
                  </a:lnTo>
                  <a:lnTo>
                    <a:pt x="366010" y="216035"/>
                  </a:lnTo>
                  <a:lnTo>
                    <a:pt x="371370" y="172214"/>
                  </a:lnTo>
                  <a:lnTo>
                    <a:pt x="365030" y="124667"/>
                  </a:lnTo>
                  <a:lnTo>
                    <a:pt x="346946" y="83034"/>
                  </a:lnTo>
                  <a:lnTo>
                    <a:pt x="318530" y="48533"/>
                  </a:lnTo>
                  <a:lnTo>
                    <a:pt x="281190" y="22382"/>
                  </a:lnTo>
                  <a:lnTo>
                    <a:pt x="252825" y="11894"/>
                  </a:lnTo>
                  <a:close/>
                </a:path>
                <a:path w="371475" h="342900">
                  <a:moveTo>
                    <a:pt x="185376" y="0"/>
                  </a:moveTo>
                  <a:lnTo>
                    <a:pt x="134676" y="5798"/>
                  </a:lnTo>
                  <a:lnTo>
                    <a:pt x="89996" y="22382"/>
                  </a:lnTo>
                  <a:lnTo>
                    <a:pt x="52762" y="48533"/>
                  </a:lnTo>
                  <a:lnTo>
                    <a:pt x="24401" y="83034"/>
                  </a:lnTo>
                  <a:lnTo>
                    <a:pt x="6337" y="124667"/>
                  </a:lnTo>
                  <a:lnTo>
                    <a:pt x="0" y="172214"/>
                  </a:lnTo>
                  <a:lnTo>
                    <a:pt x="6597" y="220645"/>
                  </a:lnTo>
                  <a:lnTo>
                    <a:pt x="25373" y="262885"/>
                  </a:lnTo>
                  <a:lnTo>
                    <a:pt x="54802" y="297655"/>
                  </a:lnTo>
                  <a:lnTo>
                    <a:pt x="93358" y="323676"/>
                  </a:lnTo>
                  <a:lnTo>
                    <a:pt x="105652" y="316937"/>
                  </a:lnTo>
                  <a:lnTo>
                    <a:pt x="117734" y="310105"/>
                  </a:lnTo>
                  <a:lnTo>
                    <a:pt x="95529" y="282819"/>
                  </a:lnTo>
                  <a:lnTo>
                    <a:pt x="81714" y="248742"/>
                  </a:lnTo>
                  <a:lnTo>
                    <a:pt x="74638" y="210874"/>
                  </a:lnTo>
                  <a:lnTo>
                    <a:pt x="72647" y="172214"/>
                  </a:lnTo>
                  <a:lnTo>
                    <a:pt x="75412" y="127166"/>
                  </a:lnTo>
                  <a:lnTo>
                    <a:pt x="85452" y="83860"/>
                  </a:lnTo>
                  <a:lnTo>
                    <a:pt x="105383" y="47046"/>
                  </a:lnTo>
                  <a:lnTo>
                    <a:pt x="137819" y="21474"/>
                  </a:lnTo>
                  <a:lnTo>
                    <a:pt x="185376" y="11894"/>
                  </a:lnTo>
                  <a:lnTo>
                    <a:pt x="252825" y="11894"/>
                  </a:lnTo>
                  <a:lnTo>
                    <a:pt x="236336" y="5798"/>
                  </a:lnTo>
                  <a:lnTo>
                    <a:pt x="1853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42" name="object 18">
              <a:extLst>
                <a:ext uri="{FF2B5EF4-FFF2-40B4-BE49-F238E27FC236}">
                  <a16:creationId xmlns:a16="http://schemas.microsoft.com/office/drawing/2014/main" id="{09BFA2D3-0E6E-3C47-A1D2-863766E8DC78}"/>
                </a:ext>
              </a:extLst>
            </p:cNvPr>
            <p:cNvSpPr/>
            <p:nvPr/>
          </p:nvSpPr>
          <p:spPr>
            <a:xfrm>
              <a:off x="14056678" y="9481090"/>
              <a:ext cx="1117600" cy="720725"/>
            </a:xfrm>
            <a:custGeom>
              <a:avLst/>
              <a:gdLst/>
              <a:ahLst/>
              <a:cxnLst/>
              <a:rect l="l" t="t" r="r" b="b"/>
              <a:pathLst>
                <a:path w="1117600" h="720725">
                  <a:moveTo>
                    <a:pt x="817111" y="0"/>
                  </a:moveTo>
                  <a:lnTo>
                    <a:pt x="771055" y="2265"/>
                  </a:lnTo>
                  <a:lnTo>
                    <a:pt x="724315" y="6979"/>
                  </a:lnTo>
                  <a:lnTo>
                    <a:pt x="677118" y="14086"/>
                  </a:lnTo>
                  <a:lnTo>
                    <a:pt x="629690" y="23529"/>
                  </a:lnTo>
                  <a:lnTo>
                    <a:pt x="582258" y="35254"/>
                  </a:lnTo>
                  <a:lnTo>
                    <a:pt x="535047" y="49203"/>
                  </a:lnTo>
                  <a:lnTo>
                    <a:pt x="488285" y="65320"/>
                  </a:lnTo>
                  <a:lnTo>
                    <a:pt x="442196" y="83551"/>
                  </a:lnTo>
                  <a:lnTo>
                    <a:pt x="397009" y="103839"/>
                  </a:lnTo>
                  <a:lnTo>
                    <a:pt x="349290" y="128078"/>
                  </a:lnTo>
                  <a:lnTo>
                    <a:pt x="303814" y="154196"/>
                  </a:lnTo>
                  <a:lnTo>
                    <a:pt x="260685" y="182108"/>
                  </a:lnTo>
                  <a:lnTo>
                    <a:pt x="220008" y="211729"/>
                  </a:lnTo>
                  <a:lnTo>
                    <a:pt x="181888" y="242973"/>
                  </a:lnTo>
                  <a:lnTo>
                    <a:pt x="146430" y="275755"/>
                  </a:lnTo>
                  <a:lnTo>
                    <a:pt x="113738" y="309989"/>
                  </a:lnTo>
                  <a:lnTo>
                    <a:pt x="83917" y="345589"/>
                  </a:lnTo>
                  <a:lnTo>
                    <a:pt x="57072" y="382470"/>
                  </a:lnTo>
                  <a:lnTo>
                    <a:pt x="27259" y="433282"/>
                  </a:lnTo>
                  <a:lnTo>
                    <a:pt x="8211" y="481313"/>
                  </a:lnTo>
                  <a:lnTo>
                    <a:pt x="0" y="526164"/>
                  </a:lnTo>
                  <a:lnTo>
                    <a:pt x="2699" y="567438"/>
                  </a:lnTo>
                  <a:lnTo>
                    <a:pt x="16408" y="604771"/>
                  </a:lnTo>
                  <a:lnTo>
                    <a:pt x="69682" y="661436"/>
                  </a:lnTo>
                  <a:lnTo>
                    <a:pt x="108680" y="683175"/>
                  </a:lnTo>
                  <a:lnTo>
                    <a:pt x="155019" y="700178"/>
                  </a:lnTo>
                  <a:lnTo>
                    <a:pt x="208027" y="712199"/>
                  </a:lnTo>
                  <a:lnTo>
                    <a:pt x="267037" y="718993"/>
                  </a:lnTo>
                  <a:lnTo>
                    <a:pt x="331377" y="720313"/>
                  </a:lnTo>
                  <a:lnTo>
                    <a:pt x="377912" y="718095"/>
                  </a:lnTo>
                  <a:lnTo>
                    <a:pt x="425310" y="713545"/>
                  </a:lnTo>
                  <a:lnTo>
                    <a:pt x="473340" y="706716"/>
                  </a:lnTo>
                  <a:lnTo>
                    <a:pt x="519066" y="698167"/>
                  </a:lnTo>
                  <a:lnTo>
                    <a:pt x="342979" y="698167"/>
                  </a:lnTo>
                  <a:lnTo>
                    <a:pt x="285328" y="696119"/>
                  </a:lnTo>
                  <a:lnTo>
                    <a:pt x="236043" y="687292"/>
                  </a:lnTo>
                  <a:lnTo>
                    <a:pt x="195485" y="671824"/>
                  </a:lnTo>
                  <a:lnTo>
                    <a:pt x="164017" y="649854"/>
                  </a:lnTo>
                  <a:lnTo>
                    <a:pt x="130018" y="588639"/>
                  </a:lnTo>
                  <a:lnTo>
                    <a:pt x="127061" y="550907"/>
                  </a:lnTo>
                  <a:lnTo>
                    <a:pt x="133019" y="508797"/>
                  </a:lnTo>
                  <a:lnTo>
                    <a:pt x="147782" y="462782"/>
                  </a:lnTo>
                  <a:lnTo>
                    <a:pt x="171238" y="413336"/>
                  </a:lnTo>
                  <a:lnTo>
                    <a:pt x="203276" y="360931"/>
                  </a:lnTo>
                  <a:lnTo>
                    <a:pt x="233774" y="318997"/>
                  </a:lnTo>
                  <a:lnTo>
                    <a:pt x="267035" y="279267"/>
                  </a:lnTo>
                  <a:lnTo>
                    <a:pt x="302829" y="241874"/>
                  </a:lnTo>
                  <a:lnTo>
                    <a:pt x="340925" y="206948"/>
                  </a:lnTo>
                  <a:lnTo>
                    <a:pt x="381093" y="174622"/>
                  </a:lnTo>
                  <a:lnTo>
                    <a:pt x="423101" y="145026"/>
                  </a:lnTo>
                  <a:lnTo>
                    <a:pt x="466719" y="118292"/>
                  </a:lnTo>
                  <a:lnTo>
                    <a:pt x="511715" y="94551"/>
                  </a:lnTo>
                  <a:lnTo>
                    <a:pt x="557860" y="73936"/>
                  </a:lnTo>
                  <a:lnTo>
                    <a:pt x="604923" y="56577"/>
                  </a:lnTo>
                  <a:lnTo>
                    <a:pt x="652671" y="42605"/>
                  </a:lnTo>
                  <a:lnTo>
                    <a:pt x="700876" y="32154"/>
                  </a:lnTo>
                  <a:lnTo>
                    <a:pt x="749306" y="25353"/>
                  </a:lnTo>
                  <a:lnTo>
                    <a:pt x="797730" y="22334"/>
                  </a:lnTo>
                  <a:lnTo>
                    <a:pt x="1007771" y="22334"/>
                  </a:lnTo>
                  <a:lnTo>
                    <a:pt x="998025" y="18852"/>
                  </a:lnTo>
                  <a:lnTo>
                    <a:pt x="944451" y="7345"/>
                  </a:lnTo>
                  <a:lnTo>
                    <a:pt x="884122" y="1052"/>
                  </a:lnTo>
                  <a:lnTo>
                    <a:pt x="817111" y="0"/>
                  </a:lnTo>
                  <a:close/>
                </a:path>
                <a:path w="1117600" h="720725">
                  <a:moveTo>
                    <a:pt x="791541" y="535156"/>
                  </a:moveTo>
                  <a:lnTo>
                    <a:pt x="786641" y="535156"/>
                  </a:lnTo>
                  <a:lnTo>
                    <a:pt x="783919" y="537062"/>
                  </a:lnTo>
                  <a:lnTo>
                    <a:pt x="777720" y="542423"/>
                  </a:lnTo>
                  <a:lnTo>
                    <a:pt x="773050" y="546025"/>
                  </a:lnTo>
                  <a:lnTo>
                    <a:pt x="728058" y="579063"/>
                  </a:lnTo>
                  <a:lnTo>
                    <a:pt x="685881" y="604771"/>
                  </a:lnTo>
                  <a:lnTo>
                    <a:pt x="641154" y="627683"/>
                  </a:lnTo>
                  <a:lnTo>
                    <a:pt x="594301" y="647651"/>
                  </a:lnTo>
                  <a:lnTo>
                    <a:pt x="545745" y="664527"/>
                  </a:lnTo>
                  <a:lnTo>
                    <a:pt x="495911" y="678165"/>
                  </a:lnTo>
                  <a:lnTo>
                    <a:pt x="445222" y="688415"/>
                  </a:lnTo>
                  <a:lnTo>
                    <a:pt x="394104" y="695132"/>
                  </a:lnTo>
                  <a:lnTo>
                    <a:pt x="342979" y="698167"/>
                  </a:lnTo>
                  <a:lnTo>
                    <a:pt x="519066" y="698167"/>
                  </a:lnTo>
                  <a:lnTo>
                    <a:pt x="570372" y="686435"/>
                  </a:lnTo>
                  <a:lnTo>
                    <a:pt x="618913" y="673091"/>
                  </a:lnTo>
                  <a:lnTo>
                    <a:pt x="667163" y="657684"/>
                  </a:lnTo>
                  <a:lnTo>
                    <a:pt x="714891" y="640266"/>
                  </a:lnTo>
                  <a:lnTo>
                    <a:pt x="761867" y="620892"/>
                  </a:lnTo>
                  <a:lnTo>
                    <a:pt x="785374" y="556213"/>
                  </a:lnTo>
                  <a:lnTo>
                    <a:pt x="791122" y="539219"/>
                  </a:lnTo>
                  <a:lnTo>
                    <a:pt x="791541" y="535156"/>
                  </a:lnTo>
                  <a:close/>
                </a:path>
                <a:path w="1117600" h="720725">
                  <a:moveTo>
                    <a:pt x="1007771" y="22334"/>
                  </a:moveTo>
                  <a:lnTo>
                    <a:pt x="797730" y="22334"/>
                  </a:lnTo>
                  <a:lnTo>
                    <a:pt x="864740" y="24474"/>
                  </a:lnTo>
                  <a:lnTo>
                    <a:pt x="919229" y="34148"/>
                  </a:lnTo>
                  <a:lnTo>
                    <a:pt x="961026" y="51309"/>
                  </a:lnTo>
                  <a:lnTo>
                    <a:pt x="1002096" y="96539"/>
                  </a:lnTo>
                  <a:lnTo>
                    <a:pt x="1008967" y="147630"/>
                  </a:lnTo>
                  <a:lnTo>
                    <a:pt x="1003640" y="178088"/>
                  </a:lnTo>
                  <a:lnTo>
                    <a:pt x="1002394" y="180926"/>
                  </a:lnTo>
                  <a:lnTo>
                    <a:pt x="1002760" y="183031"/>
                  </a:lnTo>
                  <a:lnTo>
                    <a:pt x="1003692" y="184423"/>
                  </a:lnTo>
                  <a:lnTo>
                    <a:pt x="1003985" y="184601"/>
                  </a:lnTo>
                  <a:lnTo>
                    <a:pt x="1004142" y="184601"/>
                  </a:lnTo>
                  <a:lnTo>
                    <a:pt x="1036289" y="160229"/>
                  </a:lnTo>
                  <a:lnTo>
                    <a:pt x="1117479" y="84416"/>
                  </a:lnTo>
                  <a:lnTo>
                    <a:pt x="1084612" y="57413"/>
                  </a:lnTo>
                  <a:lnTo>
                    <a:pt x="1044769" y="35550"/>
                  </a:lnTo>
                  <a:lnTo>
                    <a:pt x="1007771" y="2233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2178391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3">
            <a:extLst>
              <a:ext uri="{FF2B5EF4-FFF2-40B4-BE49-F238E27FC236}">
                <a16:creationId xmlns:a16="http://schemas.microsoft.com/office/drawing/2014/main" id="{59CD8448-B0E2-1043-BFEB-5FD7FBECC243}"/>
              </a:ext>
            </a:extLst>
          </p:cNvPr>
          <p:cNvSpPr/>
          <p:nvPr userDrawn="1"/>
        </p:nvSpPr>
        <p:spPr>
          <a:xfrm>
            <a:off x="94249" y="130493"/>
            <a:ext cx="14888158" cy="11048365"/>
          </a:xfrm>
          <a:custGeom>
            <a:avLst/>
            <a:gdLst/>
            <a:ahLst/>
            <a:cxnLst/>
            <a:rect l="l" t="t" r="r" b="b"/>
            <a:pathLst>
              <a:path w="19853275" h="11048365">
                <a:moveTo>
                  <a:pt x="0" y="11047967"/>
                </a:moveTo>
                <a:lnTo>
                  <a:pt x="19852798" y="11047967"/>
                </a:lnTo>
                <a:lnTo>
                  <a:pt x="19852798" y="0"/>
                </a:lnTo>
                <a:lnTo>
                  <a:pt x="0" y="0"/>
                </a:lnTo>
                <a:lnTo>
                  <a:pt x="0" y="11047967"/>
                </a:lnTo>
                <a:close/>
              </a:path>
            </a:pathLst>
          </a:custGeom>
          <a:solidFill>
            <a:srgbClr val="EFEEED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A179E3A-04D5-8B4F-8410-AE5F7BDB90E1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891" y="130492"/>
            <a:ext cx="9350940" cy="11048365"/>
          </a:xfrm>
          <a:prstGeom prst="rect">
            <a:avLst/>
          </a:prstGeom>
          <a:noFill/>
        </p:spPr>
      </p:pic>
      <p:sp>
        <p:nvSpPr>
          <p:cNvPr id="40" name="object 5">
            <a:extLst>
              <a:ext uri="{FF2B5EF4-FFF2-40B4-BE49-F238E27FC236}">
                <a16:creationId xmlns:a16="http://schemas.microsoft.com/office/drawing/2014/main" id="{8A23B66A-0BBD-D842-8875-32816B215FB6}"/>
              </a:ext>
            </a:extLst>
          </p:cNvPr>
          <p:cNvSpPr/>
          <p:nvPr userDrawn="1"/>
        </p:nvSpPr>
        <p:spPr>
          <a:xfrm>
            <a:off x="2434431" y="10302875"/>
            <a:ext cx="11990322" cy="45719"/>
          </a:xfrm>
          <a:custGeom>
            <a:avLst/>
            <a:gdLst/>
            <a:ahLst/>
            <a:cxnLst/>
            <a:rect l="l" t="t" r="r" b="b"/>
            <a:pathLst>
              <a:path w="14778355">
                <a:moveTo>
                  <a:pt x="0" y="0"/>
                </a:moveTo>
                <a:lnTo>
                  <a:pt x="14778324" y="0"/>
                </a:lnTo>
              </a:path>
            </a:pathLst>
          </a:custGeom>
          <a:ln w="10481">
            <a:solidFill>
              <a:srgbClr val="2B2F3C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41" name="object 6">
            <a:extLst>
              <a:ext uri="{FF2B5EF4-FFF2-40B4-BE49-F238E27FC236}">
                <a16:creationId xmlns:a16="http://schemas.microsoft.com/office/drawing/2014/main" id="{E72D2BF8-BC01-A54A-8D56-5BFD5FDC78EB}"/>
              </a:ext>
            </a:extLst>
          </p:cNvPr>
          <p:cNvSpPr txBox="1"/>
          <p:nvPr userDrawn="1"/>
        </p:nvSpPr>
        <p:spPr>
          <a:xfrm>
            <a:off x="681109" y="10203180"/>
            <a:ext cx="1727123" cy="2404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b="1" spc="50" dirty="0">
                <a:solidFill>
                  <a:srgbClr val="2B2F3C"/>
                </a:solidFill>
                <a:latin typeface="Agenda"/>
                <a:cs typeface="Agenda"/>
              </a:rPr>
              <a:t>SUNY</a:t>
            </a:r>
            <a:r>
              <a:rPr sz="1450" b="1" spc="40" dirty="0">
                <a:solidFill>
                  <a:srgbClr val="2B2F3C"/>
                </a:solidFill>
                <a:latin typeface="Agenda"/>
                <a:cs typeface="Agenda"/>
              </a:rPr>
              <a:t> </a:t>
            </a:r>
            <a:r>
              <a:rPr sz="1450" b="1" spc="50" dirty="0">
                <a:solidFill>
                  <a:srgbClr val="2B2F3C"/>
                </a:solidFill>
                <a:latin typeface="Agenda"/>
                <a:cs typeface="Agenda"/>
              </a:rPr>
              <a:t>CORTLAND</a:t>
            </a:r>
            <a:endParaRPr sz="1450" dirty="0">
              <a:latin typeface="Agenda"/>
              <a:cs typeface="Agend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8" r:id="rId2"/>
    <p:sldLayoutId id="2147483675" r:id="rId3"/>
    <p:sldLayoutId id="2147483676" r:id="rId4"/>
    <p:sldLayoutId id="2147483667" r:id="rId5"/>
    <p:sldLayoutId id="2147483662" r:id="rId6"/>
    <p:sldLayoutId id="2147483672" r:id="rId7"/>
  </p:sldLayoutIdLst>
  <p:txStyles>
    <p:titleStyle>
      <a:lvl1pPr eaLnBrk="1" hangingPunct="1">
        <a:defRPr b="1" i="1">
          <a:latin typeface="Utopia Std" panose="02040603060506020204" pitchFamily="18" charset="77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2.cortland.edu/offices/purchasing-office/how-to-add-your-scanned-signature-into-adobe-acrobat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2.cortland.edu/offices/purchasing-office/p-card-faqs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2.cortland.edu/offices/purchasing-office/subscriptions-renewals-it-purchases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slide" Target="slide15.xml"/><Relationship Id="rId18" Type="http://schemas.openxmlformats.org/officeDocument/2006/relationships/slide" Target="slide21.xml"/><Relationship Id="rId26" Type="http://schemas.openxmlformats.org/officeDocument/2006/relationships/slide" Target="slide30.xml"/><Relationship Id="rId3" Type="http://schemas.openxmlformats.org/officeDocument/2006/relationships/slide" Target="slide3.xml"/><Relationship Id="rId21" Type="http://schemas.openxmlformats.org/officeDocument/2006/relationships/slide" Target="slide24.xml"/><Relationship Id="rId7" Type="http://schemas.openxmlformats.org/officeDocument/2006/relationships/slide" Target="slide8.xml"/><Relationship Id="rId12" Type="http://schemas.openxmlformats.org/officeDocument/2006/relationships/slide" Target="slide14.xml"/><Relationship Id="rId17" Type="http://schemas.openxmlformats.org/officeDocument/2006/relationships/slide" Target="slide20.xml"/><Relationship Id="rId25" Type="http://schemas.openxmlformats.org/officeDocument/2006/relationships/slide" Target="slide28.xml"/><Relationship Id="rId2" Type="http://schemas.openxmlformats.org/officeDocument/2006/relationships/notesSlide" Target="../notesSlides/notesSlide2.xml"/><Relationship Id="rId16" Type="http://schemas.openxmlformats.org/officeDocument/2006/relationships/slide" Target="slide19.xml"/><Relationship Id="rId20" Type="http://schemas.openxmlformats.org/officeDocument/2006/relationships/slide" Target="slide23.xml"/><Relationship Id="rId29" Type="http://schemas.openxmlformats.org/officeDocument/2006/relationships/slide" Target="slide3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11" Type="http://schemas.openxmlformats.org/officeDocument/2006/relationships/slide" Target="slide13.xml"/><Relationship Id="rId24" Type="http://schemas.openxmlformats.org/officeDocument/2006/relationships/slide" Target="slide27.xml"/><Relationship Id="rId5" Type="http://schemas.openxmlformats.org/officeDocument/2006/relationships/slide" Target="slide5.xml"/><Relationship Id="rId15" Type="http://schemas.openxmlformats.org/officeDocument/2006/relationships/slide" Target="slide18.xml"/><Relationship Id="rId23" Type="http://schemas.openxmlformats.org/officeDocument/2006/relationships/slide" Target="slide26.xml"/><Relationship Id="rId28" Type="http://schemas.openxmlformats.org/officeDocument/2006/relationships/slide" Target="slide32.xml"/><Relationship Id="rId10" Type="http://schemas.openxmlformats.org/officeDocument/2006/relationships/slide" Target="slide12.xml"/><Relationship Id="rId19" Type="http://schemas.openxmlformats.org/officeDocument/2006/relationships/slide" Target="slide22.xml"/><Relationship Id="rId4" Type="http://schemas.openxmlformats.org/officeDocument/2006/relationships/slide" Target="slide4.xml"/><Relationship Id="rId9" Type="http://schemas.openxmlformats.org/officeDocument/2006/relationships/slide" Target="slide11.xml"/><Relationship Id="rId14" Type="http://schemas.openxmlformats.org/officeDocument/2006/relationships/slide" Target="slide17.xml"/><Relationship Id="rId22" Type="http://schemas.openxmlformats.org/officeDocument/2006/relationships/slide" Target="slide25.xml"/><Relationship Id="rId27" Type="http://schemas.openxmlformats.org/officeDocument/2006/relationships/slide" Target="slide3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2.cortland.edu/offices/purchasing-office/notable-policies#contract-approval-and-signature-authority-policy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2.cortland.edu/offices/purchasing-office/travel-guidelines/#conference-registration-fees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hyperlink" Target="https://www2.cortland.edu/offices/purchasing-office/travel-and-net-card-guidelines.dot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cortland.sharepoint.com/sites/DivisionofFinanceandManagement/Lists/Allowable%20Use%20of%20Funds/AllItems.aspx?e=3%3A5d73a1376f6e42219f870686bd6e30c6&amp;sharingv2=true&amp;fromShare=true&amp;at=9&amp;CID=f619169b%2Df405%2D4f87%2Db8b5%2De8edc894c76f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openclipart.org/detail/152119/checkbox-button-by-tiny_bit" TargetMode="External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2.cortland.edu/offices/purchasing-office/purchasing-forms/ROPC%20(Accessibility%20Checked%204.8.26).pdf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2.cortland.edu/offices/purchasing-office/notable-policies#furniture-policy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2.cortland.edu/offices/purchasing-office/preferred-sources.dot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na3.documents.adobe.com/public/esignWidget?wid=CBFCIBAA3AAABLblqZhBKSDDPM45ArY7lNi0qRcgG0QIsqSg7vbYaSHQ5xx2Z5JxwXpstV4mTCw4DQPvPgZY*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2.cortland.edu/offices/purchasing-office/p-card-guidelines.dot" TargetMode="External"/><Relationship Id="rId3" Type="http://schemas.openxmlformats.org/officeDocument/2006/relationships/hyperlink" Target="https://www2.cortland.edu/offices/purchasing-office/buyers-guide/p-card-101" TargetMode="External"/><Relationship Id="rId7" Type="http://schemas.openxmlformats.org/officeDocument/2006/relationships/hyperlink" Target="https://www2.cortland.edu/offices/purchasing-office/p-card-guidelines.dot#forms--logs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2.cortland.edu/offices/purchasing-office/p-card-faqs" TargetMode="External"/><Relationship Id="rId11" Type="http://schemas.openxmlformats.org/officeDocument/2006/relationships/image" Target="../media/image25.png"/><Relationship Id="rId5" Type="http://schemas.openxmlformats.org/officeDocument/2006/relationships/hyperlink" Target="https://www2.cortland.edu/offices/purchasing-office/checklists" TargetMode="External"/><Relationship Id="rId10" Type="http://schemas.openxmlformats.org/officeDocument/2006/relationships/hyperlink" Target="mailto:danielle.lewis@cortland.edu?subject=P-Card%20Help" TargetMode="External"/><Relationship Id="rId4" Type="http://schemas.openxmlformats.org/officeDocument/2006/relationships/hyperlink" Target="https://www2.cortland.edu/offices/purchasing-office/p-card-guidelines.dot#cardholder-manual" TargetMode="External"/><Relationship Id="rId9" Type="http://schemas.openxmlformats.org/officeDocument/2006/relationships/hyperlink" Target="https://www2.cortland.edu/offices/purchasing-office/trainings-how-to-videos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mailto:danielle.lewis@cortland.edu" TargetMode="External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2.cortland.edu/offices/purchasing-office/purchasing-staff.dot" TargetMode="External"/><Relationship Id="rId5" Type="http://schemas.openxmlformats.org/officeDocument/2006/relationships/hyperlink" Target="https://www2.cortland.edu/offices/purchasing-office/p-card-guidelines.dot" TargetMode="External"/><Relationship Id="rId4" Type="http://schemas.openxmlformats.org/officeDocument/2006/relationships/hyperlink" Target="mailto:casey.avery@cortland.edu?subject=Travel%20Help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2.cortland.edu/offices/purchasing-office/p-card-guidelines.dot#certifying-your-procurement-card-instruction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2.cortland.edu/offices/purchasing-office/purchasing-forms/How%20to%20Change%20a%20Dept%20Account%20Number%20When%20Certifying%20your%20P-card.mp4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hyperlink" Target="https://openclipart.org/detail/12603" TargetMode="Externa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openclipart.org/detail/12603" TargetMode="Externa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2.cortland.edu/offices/purchasing-office/p-card-faqs#digital-p-card-packet-submission-instructions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962794C-E7DC-DC42-89F1-8989F281B01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15231" y="3368675"/>
            <a:ext cx="13449985" cy="2798303"/>
          </a:xfrm>
        </p:spPr>
        <p:txBody>
          <a:bodyPr/>
          <a:lstStyle/>
          <a:p>
            <a:r>
              <a:rPr lang="en-US" dirty="0"/>
              <a:t>General P-Card Training</a:t>
            </a:r>
          </a:p>
        </p:txBody>
      </p:sp>
    </p:spTree>
    <p:extLst>
      <p:ext uri="{BB962C8B-B14F-4D97-AF65-F5344CB8AC3E}">
        <p14:creationId xmlns:p14="http://schemas.microsoft.com/office/powerpoint/2010/main" val="15588883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3A2FE2-A65F-29E2-49A4-1ABAE6B091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577" y="549276"/>
            <a:ext cx="13473103" cy="4190999"/>
          </a:xfrm>
        </p:spPr>
        <p:txBody>
          <a:bodyPr/>
          <a:lstStyle/>
          <a:p>
            <a:r>
              <a:rPr lang="en-US" sz="8800" b="1" dirty="0"/>
              <a:t>How to Add your Scanned Signature into Adobe Acrobat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C27E96F1-E599-FF07-A2B1-4FF4B434F0B4}"/>
              </a:ext>
            </a:extLst>
          </p:cNvPr>
          <p:cNvSpPr txBox="1">
            <a:spLocks/>
          </p:cNvSpPr>
          <p:nvPr/>
        </p:nvSpPr>
        <p:spPr>
          <a:xfrm>
            <a:off x="852577" y="5572897"/>
            <a:ext cx="13473102" cy="3053577"/>
          </a:xfrm>
          <a:prstGeom prst="rect">
            <a:avLst/>
          </a:prstGeom>
        </p:spPr>
        <p:txBody>
          <a:bodyPr/>
          <a:lstStyle>
            <a:lvl1pPr marL="685800" marR="0" indent="-6858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500" b="0" i="0">
                <a:solidFill>
                  <a:srgbClr val="2C303C"/>
                </a:solidFill>
                <a:latin typeface="Agenda-Light" panose="02000603040000020004" pitchFamily="2" charset="0"/>
                <a:ea typeface="+mn-ea"/>
                <a:cs typeface="+mn-cs"/>
              </a:defRPr>
            </a:lvl1pPr>
            <a:lvl2pPr marL="10287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2pPr>
            <a:lvl3pPr marL="14859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3pPr>
            <a:lvl4pPr marL="19431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4pPr>
            <a:lvl5pPr marL="24003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Instructions:</a:t>
            </a:r>
            <a:endParaRPr lang="en-US" b="1" dirty="0">
              <a:hlinkClick r:id="rId3"/>
            </a:endParaRPr>
          </a:p>
          <a:p>
            <a:pPr marL="0" indent="0">
              <a:buNone/>
            </a:pPr>
            <a:r>
              <a:rPr lang="en-US" dirty="0">
                <a:hlinkClick r:id="rId3"/>
              </a:rPr>
              <a:t>https://www2.cortland.edu/offices/purchasing-office/how-to-add-your-scanned-signature-into-adobe-acrobat</a:t>
            </a:r>
            <a:r>
              <a:rPr lang="en-US" dirty="0"/>
              <a:t> 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29C96893-968A-969C-3CB1-80454509981F}"/>
              </a:ext>
            </a:extLst>
          </p:cNvPr>
          <p:cNvSpPr txBox="1">
            <a:spLocks/>
          </p:cNvSpPr>
          <p:nvPr/>
        </p:nvSpPr>
        <p:spPr>
          <a:xfrm>
            <a:off x="834231" y="3349703"/>
            <a:ext cx="10439400" cy="3390902"/>
          </a:xfrm>
          <a:prstGeom prst="rect">
            <a:avLst/>
          </a:prstGeom>
        </p:spPr>
        <p:txBody>
          <a:bodyPr/>
          <a:lstStyle>
            <a:lvl1pPr marL="685800" marR="0" indent="-6858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500" b="0" i="0">
                <a:solidFill>
                  <a:srgbClr val="2C303C"/>
                </a:solidFill>
                <a:latin typeface="Agenda-Light" panose="02000603040000020004" pitchFamily="2" charset="0"/>
                <a:ea typeface="+mn-ea"/>
                <a:cs typeface="+mn-cs"/>
              </a:defRPr>
            </a:lvl1pPr>
            <a:lvl2pPr marL="10287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2pPr>
            <a:lvl3pPr marL="14859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3pPr>
            <a:lvl4pPr marL="19431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4pPr>
            <a:lvl5pPr marL="24003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0053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F35F4F5-DAB4-C159-370C-9F50C6DBC8B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6151" y="2651984"/>
            <a:ext cx="8131480" cy="2621691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Large PDF files can:</a:t>
            </a:r>
          </a:p>
          <a:p>
            <a:pPr lvl="1"/>
            <a:r>
              <a:rPr lang="en-US" dirty="0"/>
              <a:t>Cause upload issues into Dropbox</a:t>
            </a:r>
          </a:p>
          <a:p>
            <a:pPr lvl="1"/>
            <a:r>
              <a:rPr lang="en-US" dirty="0"/>
              <a:t>Delay audit reviews</a:t>
            </a:r>
          </a:p>
          <a:p>
            <a:pPr lvl="1"/>
            <a:r>
              <a:rPr lang="en-US" dirty="0"/>
              <a:t>Consume unnecessary storage space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8086D6-2F75-6B6E-246B-6CC26BA758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Reducing PDF File Sizes</a:t>
            </a:r>
          </a:p>
        </p:txBody>
      </p:sp>
      <p:sp>
        <p:nvSpPr>
          <p:cNvPr id="21" name="Text Placeholder 1">
            <a:extLst>
              <a:ext uri="{FF2B5EF4-FFF2-40B4-BE49-F238E27FC236}">
                <a16:creationId xmlns:a16="http://schemas.microsoft.com/office/drawing/2014/main" id="{FEFFD384-3BF2-C60B-7E1E-FA1E3F64D644}"/>
              </a:ext>
            </a:extLst>
          </p:cNvPr>
          <p:cNvSpPr txBox="1">
            <a:spLocks/>
          </p:cNvSpPr>
          <p:nvPr/>
        </p:nvSpPr>
        <p:spPr>
          <a:xfrm>
            <a:off x="852577" y="5411057"/>
            <a:ext cx="7619230" cy="3836458"/>
          </a:xfrm>
          <a:prstGeom prst="rect">
            <a:avLst/>
          </a:prstGeom>
        </p:spPr>
        <p:txBody>
          <a:bodyPr/>
          <a:lstStyle>
            <a:lvl1pPr marL="685800" marR="0" indent="-6858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500" b="0" i="0">
                <a:solidFill>
                  <a:srgbClr val="2C303C"/>
                </a:solidFill>
                <a:latin typeface="Agenda-Light" panose="02000603040000020004" pitchFamily="2" charset="0"/>
                <a:ea typeface="+mn-ea"/>
                <a:cs typeface="+mn-cs"/>
              </a:defRPr>
            </a:lvl1pPr>
            <a:lvl2pPr marL="10287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2pPr>
            <a:lvl3pPr marL="14859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3pPr>
            <a:lvl4pPr marL="19431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4pPr>
            <a:lvl5pPr marL="24003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kern="0" dirty="0"/>
              <a:t>Quick Tips</a:t>
            </a:r>
          </a:p>
          <a:p>
            <a:pPr marL="1200150" lvl="1" indent="-742950">
              <a:buFont typeface="+mj-lt"/>
              <a:buAutoNum type="arabicPeriod"/>
            </a:pPr>
            <a:r>
              <a:rPr lang="en-US" kern="0" dirty="0">
                <a:solidFill>
                  <a:sysClr val="windowText" lastClr="000000"/>
                </a:solidFill>
              </a:rPr>
              <a:t>When scanning documents:</a:t>
            </a:r>
          </a:p>
          <a:p>
            <a:pPr lvl="2"/>
            <a:r>
              <a:rPr lang="en-US" kern="0" dirty="0">
                <a:solidFill>
                  <a:sysClr val="windowText" lastClr="000000"/>
                </a:solidFill>
              </a:rPr>
              <a:t>Remove blank pages</a:t>
            </a:r>
          </a:p>
          <a:p>
            <a:pPr marL="1200150" lvl="1" indent="-742950">
              <a:buFont typeface="+mj-lt"/>
              <a:buAutoNum type="arabicPeriod"/>
            </a:pPr>
            <a:r>
              <a:rPr lang="en-US" kern="0" dirty="0">
                <a:solidFill>
                  <a:sysClr val="windowText" lastClr="000000"/>
                </a:solidFill>
              </a:rPr>
              <a:t>Saving PDFs</a:t>
            </a:r>
          </a:p>
          <a:p>
            <a:pPr lvl="2"/>
            <a:r>
              <a:rPr lang="en-US" kern="0" dirty="0">
                <a:solidFill>
                  <a:sysClr val="windowText" lastClr="000000"/>
                </a:solidFill>
              </a:rPr>
              <a:t>Use “Reduce File Size” </a:t>
            </a:r>
          </a:p>
        </p:txBody>
      </p:sp>
    </p:spTree>
    <p:extLst>
      <p:ext uri="{BB962C8B-B14F-4D97-AF65-F5344CB8AC3E}">
        <p14:creationId xmlns:p14="http://schemas.microsoft.com/office/powerpoint/2010/main" val="1083431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445D5A-435D-D6EC-5225-619629F685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153F97-B2C5-12BF-0A38-1AD6E4B329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577" y="320676"/>
            <a:ext cx="13473103" cy="2820670"/>
          </a:xfrm>
        </p:spPr>
        <p:txBody>
          <a:bodyPr/>
          <a:lstStyle/>
          <a:p>
            <a:r>
              <a:rPr lang="en-US" b="1" dirty="0"/>
              <a:t>What is Card-Sharing?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D983EA8-1881-97FB-B1A8-34E48F4B0CF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6151" y="1997075"/>
            <a:ext cx="13469530" cy="8534400"/>
          </a:xfrm>
        </p:spPr>
        <p:txBody>
          <a:bodyPr/>
          <a:lstStyle/>
          <a:p>
            <a:r>
              <a:rPr lang="en-US" sz="3200" b="1" dirty="0"/>
              <a:t>Definition: </a:t>
            </a:r>
            <a:endParaRPr lang="en-US" sz="3200" dirty="0"/>
          </a:p>
          <a:p>
            <a:pPr lvl="1"/>
            <a:r>
              <a:rPr lang="en-US" sz="3000" dirty="0"/>
              <a:t>P-Card is used by anyone </a:t>
            </a:r>
            <a:r>
              <a:rPr lang="en-US" sz="3000" i="1" dirty="0"/>
              <a:t>other than </a:t>
            </a:r>
            <a:r>
              <a:rPr lang="en-US" sz="3000" dirty="0"/>
              <a:t>the individual whose name appears on the card.  </a:t>
            </a:r>
            <a:r>
              <a:rPr lang="en-US" sz="3000" b="1" dirty="0"/>
              <a:t>Card-sharing is expressly prohibited.</a:t>
            </a:r>
            <a:endParaRPr lang="en-US" sz="3000" dirty="0"/>
          </a:p>
          <a:p>
            <a:r>
              <a:rPr lang="en-US" sz="3200" b="1" dirty="0"/>
              <a:t>What counts as card-sharing?</a:t>
            </a:r>
          </a:p>
          <a:p>
            <a:pPr lvl="1"/>
            <a:r>
              <a:rPr lang="en-US" sz="3000" kern="1200" dirty="0">
                <a:solidFill>
                  <a:schemeClr val="tx1"/>
                </a:solidFill>
              </a:rPr>
              <a:t>Letting someone else "place the order for you" by giving them your physical card or giving them the card details.</a:t>
            </a:r>
            <a:endParaRPr lang="en-US" sz="3000" b="1" dirty="0"/>
          </a:p>
          <a:p>
            <a:r>
              <a:rPr lang="en-US" sz="3200" b="1" dirty="0"/>
              <a:t>What to do instead</a:t>
            </a:r>
          </a:p>
          <a:p>
            <a:pPr lvl="1"/>
            <a:r>
              <a:rPr lang="en-US" sz="3000" kern="1200" dirty="0">
                <a:solidFill>
                  <a:schemeClr val="tx1"/>
                </a:solidFill>
              </a:rPr>
              <a:t>If the P-cardholder is unavailable or out of the office, someone in the dept./office may reach out to the P-Card Administrator and they will be able to review and place the order with their own P-Card and charge to your account.</a:t>
            </a:r>
          </a:p>
          <a:p>
            <a:r>
              <a:rPr lang="en-US" sz="3200" b="1" dirty="0"/>
              <a:t>Why it’s not allowed</a:t>
            </a:r>
          </a:p>
          <a:p>
            <a:pPr lvl="1"/>
            <a:r>
              <a:rPr lang="en-US" sz="3000" kern="1200" dirty="0">
                <a:solidFill>
                  <a:schemeClr val="tx1"/>
                </a:solidFill>
              </a:rPr>
              <a:t>Violates SUNY &amp; NYS internal control standards.</a:t>
            </a:r>
          </a:p>
          <a:p>
            <a:pPr lvl="1"/>
            <a:r>
              <a:rPr lang="en-US" sz="3000" kern="1200" dirty="0">
                <a:solidFill>
                  <a:schemeClr val="tx1"/>
                </a:solidFill>
              </a:rPr>
              <a:t>Increased risk of:</a:t>
            </a:r>
          </a:p>
          <a:p>
            <a:pPr lvl="2"/>
            <a:r>
              <a:rPr lang="en-US" sz="3000" kern="1200" dirty="0">
                <a:solidFill>
                  <a:schemeClr val="tx1"/>
                </a:solidFill>
              </a:rPr>
              <a:t>Fraud</a:t>
            </a:r>
          </a:p>
          <a:p>
            <a:pPr lvl="2"/>
            <a:r>
              <a:rPr lang="en-US" sz="3000" kern="1200" dirty="0">
                <a:solidFill>
                  <a:schemeClr val="tx1"/>
                </a:solidFill>
              </a:rPr>
              <a:t>Unauthorized purchases</a:t>
            </a:r>
          </a:p>
          <a:p>
            <a:pPr lvl="2"/>
            <a:r>
              <a:rPr lang="en-US" sz="3000" kern="1200" dirty="0">
                <a:solidFill>
                  <a:schemeClr val="tx1"/>
                </a:solidFill>
              </a:rPr>
              <a:t>And data breaches</a:t>
            </a:r>
          </a:p>
          <a:p>
            <a:pPr marL="0" indent="0">
              <a:buNone/>
            </a:pPr>
            <a:r>
              <a:rPr lang="en-US" sz="3600" b="1" dirty="0"/>
              <a:t>Key takeaway: If you didn't place the order yourself, it's a violation.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5399384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FA2E2E-B5F6-EB26-26DB-9568868A7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170806-7CE1-6D07-E7F2-844B380EC3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577" y="320676"/>
            <a:ext cx="13473103" cy="2820670"/>
          </a:xfrm>
        </p:spPr>
        <p:txBody>
          <a:bodyPr/>
          <a:lstStyle/>
          <a:p>
            <a:r>
              <a:rPr lang="en-US" b="1" dirty="0"/>
              <a:t>What is Split Ordering?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E3519F15-C93F-7B63-3F57-9573BDBD771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5663" y="1997075"/>
            <a:ext cx="13371423" cy="8077200"/>
          </a:xfrm>
        </p:spPr>
        <p:txBody>
          <a:bodyPr/>
          <a:lstStyle/>
          <a:p>
            <a:pPr marL="0" indent="0">
              <a:buNone/>
            </a:pPr>
            <a:r>
              <a:rPr lang="en-US" sz="4400" b="1" dirty="0"/>
              <a:t>Definition</a:t>
            </a:r>
          </a:p>
          <a:p>
            <a:pPr lvl="1"/>
            <a:r>
              <a:rPr lang="en-US" sz="3200" dirty="0"/>
              <a:t>Separating one purchase into multiple P-Card transactions to avoid procurement rules or spending limits.</a:t>
            </a:r>
          </a:p>
          <a:p>
            <a:pPr marL="0" indent="0">
              <a:buNone/>
            </a:pPr>
            <a:r>
              <a:rPr lang="en-US" sz="4400" b="1" dirty="0"/>
              <a:t>	</a:t>
            </a:r>
            <a:r>
              <a:rPr lang="en-US" sz="3600" b="1" dirty="0"/>
              <a:t>Examples</a:t>
            </a:r>
            <a:endParaRPr lang="en-US" sz="3600" b="1" dirty="0">
              <a:solidFill>
                <a:sysClr val="windowText" lastClr="000000"/>
              </a:solidFill>
            </a:endParaRPr>
          </a:p>
          <a:p>
            <a:pPr lvl="2"/>
            <a:r>
              <a:rPr lang="en-US" sz="3000" kern="1200" dirty="0">
                <a:solidFill>
                  <a:schemeClr val="tx1"/>
                </a:solidFill>
              </a:rPr>
              <a:t>Splitting a $1,000 purchase into two $500 charges to stay under the single-purchase limit.</a:t>
            </a:r>
          </a:p>
          <a:p>
            <a:pPr lvl="2"/>
            <a:r>
              <a:rPr lang="en-US" sz="3000" kern="1200" dirty="0">
                <a:solidFill>
                  <a:schemeClr val="tx1"/>
                </a:solidFill>
              </a:rPr>
              <a:t>Making smaller purchases to avoid quote requirements.</a:t>
            </a:r>
          </a:p>
          <a:p>
            <a:pPr lvl="2"/>
            <a:r>
              <a:rPr lang="en-US" sz="3000" kern="1200" dirty="0">
                <a:solidFill>
                  <a:schemeClr val="tx1"/>
                </a:solidFill>
              </a:rPr>
              <a:t>Placing repeated orders for the same items when the total need was known in advance.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sz="4400" b="1" dirty="0"/>
              <a:t>Why it’s not allowed</a:t>
            </a:r>
          </a:p>
          <a:p>
            <a:pPr lvl="1"/>
            <a:r>
              <a:rPr lang="en-US" sz="3200" dirty="0"/>
              <a:t>Circumvents procurement policies and approvals</a:t>
            </a:r>
          </a:p>
          <a:p>
            <a:pPr lvl="1"/>
            <a:r>
              <a:rPr lang="en-US" sz="3200" dirty="0"/>
              <a:t>Violates P-Card and State purchasing rules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2743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272B7E-4FA0-715B-7648-B7A193CE3D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506D23-6269-0B80-9420-7DC1FBCAD6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577" y="320676"/>
            <a:ext cx="13473103" cy="2820670"/>
          </a:xfrm>
        </p:spPr>
        <p:txBody>
          <a:bodyPr/>
          <a:lstStyle/>
          <a:p>
            <a:r>
              <a:rPr lang="en-US" b="1" dirty="0"/>
              <a:t>Shipping Address &amp; Freight Costs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05C3CEF-632E-2A83-B8A3-579F2C21C27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2577" y="3663950"/>
            <a:ext cx="13469530" cy="3819525"/>
          </a:xfrm>
        </p:spPr>
        <p:txBody>
          <a:bodyPr/>
          <a:lstStyle/>
          <a:p>
            <a:r>
              <a:rPr lang="en-US" dirty="0"/>
              <a:t>All shipments must be delivered to a </a:t>
            </a:r>
            <a:r>
              <a:rPr lang="en-US" b="1" dirty="0"/>
              <a:t>valid campus address</a:t>
            </a:r>
            <a:r>
              <a:rPr lang="en-US" dirty="0"/>
              <a:t>, preferably Central Receiving (3739 Stratton Drive, Cortland).</a:t>
            </a:r>
          </a:p>
          <a:p>
            <a:r>
              <a:rPr lang="en-US" dirty="0"/>
              <a:t>Freight or shipping invoices are</a:t>
            </a:r>
            <a:r>
              <a:rPr lang="en-US" b="1" dirty="0"/>
              <a:t> required for any shipment over $500.</a:t>
            </a:r>
            <a:r>
              <a:rPr lang="en-US" dirty="0"/>
              <a:t> </a:t>
            </a:r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92981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27CAE5-CD77-9C48-2F5F-2F769188D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76DDD8-1E2F-78EC-A41E-19D2106CA19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577" y="320676"/>
            <a:ext cx="13473103" cy="2820670"/>
          </a:xfrm>
        </p:spPr>
        <p:txBody>
          <a:bodyPr/>
          <a:lstStyle/>
          <a:p>
            <a:r>
              <a:rPr lang="en-US" b="1" dirty="0"/>
              <a:t>Credit Card Fees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7299D4-34C3-7881-EAC4-96674ADD72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831" y="1920875"/>
            <a:ext cx="13473103" cy="8093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9629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B8FDDB-FAC5-9D6B-D003-BAE8BA197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8CCECD-2252-C078-B147-83D10DECEB6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577" y="320676"/>
            <a:ext cx="13473103" cy="2820670"/>
          </a:xfrm>
        </p:spPr>
        <p:txBody>
          <a:bodyPr/>
          <a:lstStyle/>
          <a:p>
            <a:r>
              <a:rPr lang="en-US" b="1" dirty="0"/>
              <a:t>Individual vs. Campus Account Setup</a:t>
            </a:r>
            <a:endParaRPr lang="en-US" b="1" i="1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6385C75-BC28-0C69-32A2-EBCFE6CC71D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6151" y="3369946"/>
            <a:ext cx="6912280" cy="716152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❌</a:t>
            </a:r>
            <a:r>
              <a:rPr lang="en-US" b="1" dirty="0"/>
              <a:t>Avoid This </a:t>
            </a:r>
            <a:r>
              <a:rPr lang="en-US" dirty="0"/>
              <a:t>👤</a:t>
            </a:r>
            <a:endParaRPr lang="en-US" b="1" dirty="0"/>
          </a:p>
          <a:p>
            <a:pPr marL="0" indent="0">
              <a:buNone/>
            </a:pPr>
            <a:endParaRPr lang="en-US" sz="4000" b="1" dirty="0"/>
          </a:p>
          <a:p>
            <a:pPr marL="0" indent="0">
              <a:buNone/>
            </a:pPr>
            <a:r>
              <a:rPr lang="en-US" sz="4000" b="1" dirty="0"/>
              <a:t>Personal / Individual Account</a:t>
            </a:r>
          </a:p>
          <a:p>
            <a:r>
              <a:rPr lang="en-US" sz="3600" dirty="0"/>
              <a:t>Account under individual’s name</a:t>
            </a:r>
          </a:p>
          <a:p>
            <a:r>
              <a:rPr lang="en-US" sz="3600" dirty="0"/>
              <a:t>No business/department listed</a:t>
            </a:r>
          </a:p>
          <a:p>
            <a:pPr marL="0" indent="0">
              <a:buNone/>
            </a:pPr>
            <a:endParaRPr lang="en-US" sz="3600" b="1" dirty="0"/>
          </a:p>
          <a:p>
            <a:pPr marL="0" indent="0">
              <a:buNone/>
            </a:pPr>
            <a:r>
              <a:rPr lang="en-US" sz="3600" b="1" dirty="0"/>
              <a:t>Why?</a:t>
            </a:r>
          </a:p>
          <a:p>
            <a:r>
              <a:rPr lang="en-US" sz="3600" dirty="0"/>
              <a:t>Can create tax issues</a:t>
            </a:r>
          </a:p>
          <a:p>
            <a:r>
              <a:rPr lang="en-US" sz="3600" dirty="0"/>
              <a:t>Can appear personal during audit review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6952AFA3-25D7-00FC-62D9-696E7EDA2F64}"/>
              </a:ext>
            </a:extLst>
          </p:cNvPr>
          <p:cNvSpPr txBox="1">
            <a:spLocks/>
          </p:cNvSpPr>
          <p:nvPr/>
        </p:nvSpPr>
        <p:spPr>
          <a:xfrm>
            <a:off x="8044431" y="3369946"/>
            <a:ext cx="6658200" cy="7161529"/>
          </a:xfrm>
          <a:prstGeom prst="rect">
            <a:avLst/>
          </a:prstGeom>
        </p:spPr>
        <p:txBody>
          <a:bodyPr/>
          <a:lstStyle>
            <a:lvl1pPr marL="685800" marR="0" indent="-6858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500" b="0" i="0">
                <a:solidFill>
                  <a:srgbClr val="2C303C"/>
                </a:solidFill>
                <a:latin typeface="Agenda-Light" panose="02000603040000020004" pitchFamily="2" charset="0"/>
                <a:ea typeface="+mn-ea"/>
                <a:cs typeface="+mn-cs"/>
              </a:defRPr>
            </a:lvl1pPr>
            <a:lvl2pPr marL="10287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2pPr>
            <a:lvl3pPr marL="14859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3pPr>
            <a:lvl4pPr marL="19431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4pPr>
            <a:lvl5pPr marL="24003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✅ Preferred Setup </a:t>
            </a:r>
            <a:r>
              <a:rPr lang="en-US" dirty="0"/>
              <a:t>🏫</a:t>
            </a:r>
            <a:endParaRPr lang="en-US" b="1" dirty="0"/>
          </a:p>
          <a:p>
            <a:pPr marL="0" indent="0">
              <a:buNone/>
            </a:pPr>
            <a:endParaRPr lang="en-US" sz="4000" b="1" dirty="0"/>
          </a:p>
          <a:p>
            <a:pPr marL="0" indent="0">
              <a:buNone/>
            </a:pPr>
            <a:r>
              <a:rPr lang="en-US" sz="4000" b="1" dirty="0"/>
              <a:t>Campus / Institutional Account</a:t>
            </a:r>
          </a:p>
          <a:p>
            <a:r>
              <a:rPr lang="en-US" sz="3600" kern="0" dirty="0"/>
              <a:t>Business name = </a:t>
            </a:r>
            <a:r>
              <a:rPr lang="en-US" sz="3600" b="1" kern="0" dirty="0"/>
              <a:t>SUNY Cortland</a:t>
            </a:r>
          </a:p>
          <a:p>
            <a:r>
              <a:rPr lang="en-US" sz="3600" kern="0" dirty="0"/>
              <a:t>Include </a:t>
            </a:r>
            <a:r>
              <a:rPr lang="en-US" sz="3600" b="1" kern="0" dirty="0"/>
              <a:t>department name</a:t>
            </a:r>
          </a:p>
          <a:p>
            <a:r>
              <a:rPr lang="en-US" sz="3600" kern="0" dirty="0"/>
              <a:t>Institutional contact information</a:t>
            </a:r>
          </a:p>
        </p:txBody>
      </p:sp>
      <p:pic>
        <p:nvPicPr>
          <p:cNvPr id="4099" name="Picture 3">
            <a:extLst>
              <a:ext uri="{FF2B5EF4-FFF2-40B4-BE49-F238E27FC236}">
                <a16:creationId xmlns:a16="http://schemas.microsoft.com/office/drawing/2014/main" id="{C7082904-FE9D-3DDE-9262-B4F8EE185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8602" y="8168005"/>
            <a:ext cx="6171476" cy="2051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58BBA77-2E66-88A4-74F6-A6F34E4960EC}"/>
              </a:ext>
            </a:extLst>
          </p:cNvPr>
          <p:cNvCxnSpPr/>
          <p:nvPr/>
        </p:nvCxnSpPr>
        <p:spPr>
          <a:xfrm>
            <a:off x="7768431" y="3369946"/>
            <a:ext cx="0" cy="6399529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33428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1ADFEC-EA58-C1F7-67A8-4C13F8D73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3A37C8-1B83-B407-B8AF-3F32132743D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577" y="320676"/>
            <a:ext cx="13473103" cy="2820670"/>
          </a:xfrm>
        </p:spPr>
        <p:txBody>
          <a:bodyPr/>
          <a:lstStyle/>
          <a:p>
            <a:r>
              <a:rPr lang="en-US" b="1" dirty="0"/>
              <a:t>P-Card Misuse &amp; Consequences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A6FE0EA-65C8-209F-8B23-BD2623F408D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6151" y="3141345"/>
            <a:ext cx="13469530" cy="7161529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What is Misuse?</a:t>
            </a:r>
          </a:p>
          <a:p>
            <a:pPr lvl="1"/>
            <a:r>
              <a:rPr lang="en-US" altLang="en-US" dirty="0">
                <a:solidFill>
                  <a:schemeClr val="tx1"/>
                </a:solidFill>
              </a:rPr>
              <a:t>Violating SUNY / NYS / P-Card guidelines </a:t>
            </a:r>
          </a:p>
          <a:p>
            <a:pPr lvl="1"/>
            <a:r>
              <a:rPr lang="en-US" altLang="en-US" dirty="0">
                <a:solidFill>
                  <a:schemeClr val="tx1"/>
                </a:solidFill>
              </a:rPr>
              <a:t>Prohibited purchases (personal, travel, etc.) </a:t>
            </a:r>
          </a:p>
          <a:p>
            <a:pPr lvl="1"/>
            <a:r>
              <a:rPr lang="en-US" altLang="en-US" dirty="0">
                <a:solidFill>
                  <a:schemeClr val="tx1"/>
                </a:solidFill>
              </a:rPr>
              <a:t>Splitting transactions to bypass limits </a:t>
            </a:r>
          </a:p>
          <a:p>
            <a:pPr lvl="1"/>
            <a:r>
              <a:rPr lang="en-US" altLang="en-US" dirty="0">
                <a:solidFill>
                  <a:schemeClr val="tx1"/>
                </a:solidFill>
              </a:rPr>
              <a:t>Sharing your card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Consequences</a:t>
            </a:r>
          </a:p>
          <a:p>
            <a:pPr lvl="1"/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Offense: Warning + must reimburse</a:t>
            </a:r>
          </a:p>
          <a:p>
            <a:pPr lvl="1"/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Offense: 1-month card suspension</a:t>
            </a:r>
          </a:p>
          <a:p>
            <a:pPr lvl="1"/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Offense: Permanent revocation of card</a:t>
            </a:r>
          </a:p>
          <a:p>
            <a:pPr lvl="1"/>
            <a:endParaRPr lang="en-US" dirty="0"/>
          </a:p>
          <a:p>
            <a:pPr marL="457200" lvl="1" indent="0" algn="ctr">
              <a:buNone/>
            </a:pPr>
            <a:r>
              <a:rPr lang="en-US" dirty="0"/>
              <a:t>👉 </a:t>
            </a:r>
            <a:r>
              <a:rPr lang="en-US" b="1" dirty="0"/>
              <a:t>Cardholder is responsible for ALL unauthorized charges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10218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75B1D-98EC-8C6F-2942-DB8AB7881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A2BA52-30B7-AA7D-5262-B7FF1E8A8D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578" y="320676"/>
            <a:ext cx="3944054" cy="1752599"/>
          </a:xfrm>
        </p:spPr>
        <p:txBody>
          <a:bodyPr/>
          <a:lstStyle/>
          <a:p>
            <a:r>
              <a:rPr lang="en-US" b="1" dirty="0"/>
              <a:t>FAQs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1CC9BB-F491-E71C-6ED2-744D4D393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3231" y="7799186"/>
            <a:ext cx="7086600" cy="1257618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>
                <a:hlinkClick r:id="rId3"/>
              </a:rPr>
              <a:t>https://www2.cortland.edu/offices/purchasing-office/p-card-faqs</a:t>
            </a:r>
            <a:r>
              <a:rPr lang="en-US" sz="3600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209735-3434-7958-695A-240419FA0C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9831" y="580993"/>
            <a:ext cx="7086600" cy="9678187"/>
          </a:xfrm>
          <a:prstGeom prst="rect">
            <a:avLst/>
          </a:prstGeom>
        </p:spPr>
      </p:pic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95521DD9-9D62-1A87-33B0-990CB5A73F99}"/>
              </a:ext>
            </a:extLst>
          </p:cNvPr>
          <p:cNvSpPr txBox="1">
            <a:spLocks/>
          </p:cNvSpPr>
          <p:nvPr/>
        </p:nvSpPr>
        <p:spPr>
          <a:xfrm>
            <a:off x="852578" y="2225675"/>
            <a:ext cx="6992053" cy="2073909"/>
          </a:xfrm>
          <a:prstGeom prst="rect">
            <a:avLst/>
          </a:prstGeom>
        </p:spPr>
        <p:txBody>
          <a:bodyPr/>
          <a:lstStyle>
            <a:lvl1pPr marL="685800" marR="0" indent="-6858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500" b="0" i="0">
                <a:solidFill>
                  <a:srgbClr val="2C303C"/>
                </a:solidFill>
                <a:latin typeface="Agenda-Light" panose="02000603040000020004" pitchFamily="2" charset="0"/>
                <a:ea typeface="+mn-ea"/>
                <a:cs typeface="+mn-cs"/>
              </a:defRPr>
            </a:lvl1pPr>
            <a:lvl2pPr marL="10287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2pPr>
            <a:lvl3pPr marL="14859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3pPr>
            <a:lvl4pPr marL="19431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4pPr>
            <a:lvl5pPr marL="24003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800" kern="0" dirty="0"/>
              <a:t>We’re always adding to this, so check back often.</a:t>
            </a:r>
          </a:p>
        </p:txBody>
      </p:sp>
    </p:spTree>
    <p:extLst>
      <p:ext uri="{BB962C8B-B14F-4D97-AF65-F5344CB8AC3E}">
        <p14:creationId xmlns:p14="http://schemas.microsoft.com/office/powerpoint/2010/main" val="1883606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A34DF0-B65E-21C7-0955-7EA25EA0D0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057045-7D3F-376A-51B1-B168FA9509B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577" y="320676"/>
            <a:ext cx="13473103" cy="2820670"/>
          </a:xfrm>
        </p:spPr>
        <p:txBody>
          <a:bodyPr/>
          <a:lstStyle/>
          <a:p>
            <a:r>
              <a:rPr lang="en-US" b="1" dirty="0"/>
              <a:t>Subscriptions, Renewals, IT Purchases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308F85-71D6-35BF-99DB-21935673D2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9631" y="5128718"/>
            <a:ext cx="11049000" cy="5097957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FBB7AEF-2DFA-63C4-1337-CE97D1EECB8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3231" y="3597275"/>
            <a:ext cx="13374509" cy="1304925"/>
          </a:xfrm>
        </p:spPr>
        <p:txBody>
          <a:bodyPr/>
          <a:lstStyle/>
          <a:p>
            <a:pPr marL="457200" lvl="1" indent="0">
              <a:buNone/>
            </a:pPr>
            <a:r>
              <a:rPr lang="en-US" dirty="0">
                <a:hlinkClick r:id="rId4"/>
              </a:rPr>
              <a:t>https://www2.cortland.edu/offices/purchasing-office/subscriptions-renewals-it-purchases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94622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DB2E64-5123-AEE3-439E-CAF22E525F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577" y="549276"/>
            <a:ext cx="13473103" cy="1447799"/>
          </a:xfrm>
        </p:spPr>
        <p:txBody>
          <a:bodyPr/>
          <a:lstStyle/>
          <a:p>
            <a:r>
              <a:rPr lang="en-US" b="1" dirty="0"/>
              <a:t>Index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1BDEADDF-8360-3611-FBBB-997CDBC6101C}"/>
              </a:ext>
            </a:extLst>
          </p:cNvPr>
          <p:cNvSpPr txBox="1">
            <a:spLocks/>
          </p:cNvSpPr>
          <p:nvPr/>
        </p:nvSpPr>
        <p:spPr>
          <a:xfrm>
            <a:off x="831881" y="2454275"/>
            <a:ext cx="14014530" cy="6934200"/>
          </a:xfrm>
          <a:prstGeom prst="rect">
            <a:avLst/>
          </a:prstGeom>
        </p:spPr>
        <p:txBody>
          <a:bodyPr numCol="2"/>
          <a:lstStyle>
            <a:lvl1pPr marL="685800" marR="0" indent="-6858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500" b="0" i="0">
                <a:solidFill>
                  <a:srgbClr val="2C303C"/>
                </a:solidFill>
                <a:latin typeface="Agenda-Light" panose="02000603040000020004" pitchFamily="2" charset="0"/>
                <a:ea typeface="+mn-ea"/>
                <a:cs typeface="+mn-cs"/>
              </a:defRPr>
            </a:lvl1pPr>
            <a:lvl2pPr marL="10287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2pPr>
            <a:lvl3pPr marL="14859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3pPr>
            <a:lvl4pPr marL="19431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4pPr>
            <a:lvl5pPr marL="24003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Wingdings" panose="05000000000000000000" pitchFamily="2" charset="2"/>
              <a:buChar char="q"/>
            </a:pPr>
            <a:r>
              <a:rPr lang="en-US" sz="3200" kern="0" dirty="0">
                <a:solidFill>
                  <a:sysClr val="windowText" lastClr="000000"/>
                </a:solidFill>
                <a:hlinkClick r:id="rId3" action="ppaction://hlinksldjump"/>
              </a:rPr>
              <a:t>Annual NYS P-Card Guidelines Review</a:t>
            </a:r>
            <a:endParaRPr lang="en-US" sz="3200" kern="0" dirty="0">
              <a:solidFill>
                <a:sysClr val="windowText" lastClr="000000"/>
              </a:solidFill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3200" kern="0" dirty="0">
                <a:solidFill>
                  <a:sysClr val="windowText" lastClr="000000"/>
                </a:solidFill>
                <a:hlinkClick r:id="rId4" action="ppaction://hlinksldjump"/>
              </a:rPr>
              <a:t>Certifying Your P-Card</a:t>
            </a:r>
            <a:endParaRPr lang="en-US" sz="3200" kern="0" dirty="0">
              <a:solidFill>
                <a:sysClr val="windowText" lastClr="000000"/>
              </a:solidFill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3200" kern="0" dirty="0">
                <a:solidFill>
                  <a:sysClr val="windowText" lastClr="000000"/>
                </a:solidFill>
                <a:hlinkClick r:id="rId5" action="ppaction://hlinksldjump"/>
              </a:rPr>
              <a:t>Account Funding Override</a:t>
            </a:r>
            <a:endParaRPr lang="en-US" sz="3200" kern="0" dirty="0">
              <a:solidFill>
                <a:sysClr val="windowText" lastClr="000000"/>
              </a:solidFill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3200" kern="0" dirty="0">
                <a:solidFill>
                  <a:sysClr val="windowText" lastClr="000000"/>
                </a:solidFill>
                <a:hlinkClick r:id="rId6" action="ppaction://hlinksldjump"/>
              </a:rPr>
              <a:t>JPMC – </a:t>
            </a:r>
            <a:r>
              <a:rPr lang="en-US" sz="3200" kern="0" dirty="0" err="1">
                <a:solidFill>
                  <a:sysClr val="windowText" lastClr="000000"/>
                </a:solidFill>
                <a:hlinkClick r:id="rId6" action="ppaction://hlinksldjump"/>
              </a:rPr>
              <a:t>PaymentNet</a:t>
            </a:r>
            <a:endParaRPr lang="en-US" sz="3200" kern="0" dirty="0">
              <a:solidFill>
                <a:sysClr val="windowText" lastClr="000000"/>
              </a:solidFill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3200" kern="0" dirty="0">
                <a:solidFill>
                  <a:sysClr val="windowText" lastClr="000000"/>
                </a:solidFill>
                <a:hlinkClick r:id="rId7" action="ppaction://hlinksldjump"/>
              </a:rPr>
              <a:t>Digital Packets</a:t>
            </a:r>
            <a:endParaRPr lang="en-US" sz="3200" kern="0" dirty="0">
              <a:solidFill>
                <a:sysClr val="windowText" lastClr="000000"/>
              </a:solidFill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3200" kern="0" dirty="0">
                <a:solidFill>
                  <a:sysClr val="windowText" lastClr="000000"/>
                </a:solidFill>
                <a:hlinkClick r:id="rId8" action="ppaction://hlinksldjump"/>
              </a:rPr>
              <a:t>Signatures</a:t>
            </a:r>
            <a:endParaRPr lang="en-US" sz="3200" kern="0" dirty="0">
              <a:solidFill>
                <a:sysClr val="windowText" lastClr="000000"/>
              </a:solidFill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3200" kern="0" dirty="0">
                <a:solidFill>
                  <a:sysClr val="windowText" lastClr="000000"/>
                </a:solidFill>
                <a:hlinkClick r:id="rId9" action="ppaction://hlinksldjump"/>
              </a:rPr>
              <a:t>Reduce File Sizes</a:t>
            </a:r>
            <a:endParaRPr lang="en-US" sz="3200" kern="0" dirty="0">
              <a:solidFill>
                <a:sysClr val="windowText" lastClr="000000"/>
              </a:solidFill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3200" kern="0" dirty="0">
                <a:solidFill>
                  <a:sysClr val="windowText" lastClr="000000"/>
                </a:solidFill>
                <a:hlinkClick r:id="rId10" action="ppaction://hlinksldjump"/>
              </a:rPr>
              <a:t>Card-Sharing</a:t>
            </a:r>
            <a:endParaRPr lang="en-US" sz="3200" kern="0" dirty="0">
              <a:solidFill>
                <a:sysClr val="windowText" lastClr="000000"/>
              </a:solidFill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3200" kern="0" dirty="0">
                <a:solidFill>
                  <a:sysClr val="windowText" lastClr="000000"/>
                </a:solidFill>
                <a:hlinkClick r:id="rId11" action="ppaction://hlinksldjump"/>
              </a:rPr>
              <a:t>Split Ordering</a:t>
            </a:r>
            <a:endParaRPr lang="en-US" sz="3200" kern="0" dirty="0">
              <a:solidFill>
                <a:sysClr val="windowText" lastClr="000000"/>
              </a:solidFill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3200" kern="0" dirty="0">
                <a:solidFill>
                  <a:sysClr val="windowText" lastClr="000000"/>
                </a:solidFill>
                <a:hlinkClick r:id="rId12" action="ppaction://hlinksldjump"/>
              </a:rPr>
              <a:t>Shipping &amp; Freight Costs</a:t>
            </a:r>
            <a:endParaRPr lang="en-US" sz="3200" kern="0" dirty="0">
              <a:solidFill>
                <a:sysClr val="windowText" lastClr="000000"/>
              </a:solidFill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3200" kern="0" dirty="0">
                <a:solidFill>
                  <a:sysClr val="windowText" lastClr="000000"/>
                </a:solidFill>
                <a:hlinkClick r:id="rId13" action="ppaction://hlinksldjump"/>
              </a:rPr>
              <a:t>Credit Card Fees</a:t>
            </a:r>
            <a:endParaRPr lang="en-US" sz="3200" kern="0" dirty="0">
              <a:solidFill>
                <a:sysClr val="windowText" lastClr="000000"/>
              </a:solidFill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3200" kern="0" dirty="0">
                <a:solidFill>
                  <a:sysClr val="windowText" lastClr="000000"/>
                </a:solidFill>
                <a:hlinkClick r:id="rId14" action="ppaction://hlinksldjump"/>
              </a:rPr>
              <a:t>Misuse &amp; Consequences</a:t>
            </a:r>
            <a:endParaRPr lang="en-US" sz="3200" kern="0" dirty="0">
              <a:solidFill>
                <a:sysClr val="windowText" lastClr="000000"/>
              </a:solidFill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3200" kern="0" dirty="0">
                <a:solidFill>
                  <a:sysClr val="windowText" lastClr="000000"/>
                </a:solidFill>
                <a:hlinkClick r:id="rId15" action="ppaction://hlinksldjump"/>
              </a:rPr>
              <a:t>FAQs</a:t>
            </a:r>
            <a:endParaRPr lang="en-US" sz="3200" kern="0" dirty="0">
              <a:solidFill>
                <a:sysClr val="windowText" lastClr="000000"/>
              </a:solidFill>
            </a:endParaRPr>
          </a:p>
          <a:p>
            <a:pPr lvl="1">
              <a:buFont typeface="Wingdings" panose="05000000000000000000" pitchFamily="2" charset="2"/>
              <a:buChar char="q"/>
            </a:pPr>
            <a:endParaRPr lang="en-US" sz="3200" kern="0" dirty="0">
              <a:solidFill>
                <a:sysClr val="windowText" lastClr="000000"/>
              </a:solidFill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3200" kern="0" dirty="0">
                <a:solidFill>
                  <a:sysClr val="windowText" lastClr="000000"/>
                </a:solidFill>
                <a:hlinkClick r:id="rId16" action="ppaction://hlinksldjump"/>
              </a:rPr>
              <a:t>Subscriptions/Renewals/IT</a:t>
            </a:r>
            <a:endParaRPr lang="en-US" sz="3200" kern="0" dirty="0">
              <a:solidFill>
                <a:sysClr val="windowText" lastClr="000000"/>
              </a:solidFill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3200" kern="0" dirty="0">
                <a:solidFill>
                  <a:sysClr val="windowText" lastClr="000000"/>
                </a:solidFill>
                <a:hlinkClick r:id="rId17" action="ppaction://hlinksldjump"/>
              </a:rPr>
              <a:t>“Click-Wrap” Agreements</a:t>
            </a:r>
            <a:endParaRPr lang="en-US" sz="3200" kern="0" dirty="0">
              <a:solidFill>
                <a:sysClr val="windowText" lastClr="000000"/>
              </a:solidFill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3200" kern="0" dirty="0">
                <a:solidFill>
                  <a:sysClr val="windowText" lastClr="000000"/>
                </a:solidFill>
                <a:hlinkClick r:id="rId18" action="ppaction://hlinksldjump"/>
              </a:rPr>
              <a:t>Travel-Related Purchases</a:t>
            </a:r>
            <a:endParaRPr lang="en-US" sz="3200" kern="0" dirty="0">
              <a:solidFill>
                <a:sysClr val="windowText" lastClr="000000"/>
              </a:solidFill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3200" kern="0" dirty="0">
                <a:solidFill>
                  <a:sysClr val="windowText" lastClr="000000"/>
                </a:solidFill>
                <a:hlinkClick r:id="rId19" action="ppaction://hlinksldjump"/>
              </a:rPr>
              <a:t>Allowable Use of Funds</a:t>
            </a:r>
            <a:endParaRPr lang="en-US" sz="3200" kern="0" dirty="0">
              <a:solidFill>
                <a:sysClr val="windowText" lastClr="000000"/>
              </a:solidFill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3200" kern="0" dirty="0">
                <a:solidFill>
                  <a:sysClr val="windowText" lastClr="000000"/>
                </a:solidFill>
                <a:hlinkClick r:id="rId20" action="ppaction://hlinksldjump"/>
              </a:rPr>
              <a:t>Alternate Funding Sources</a:t>
            </a:r>
            <a:endParaRPr lang="en-US" sz="3200" kern="0" dirty="0">
              <a:solidFill>
                <a:sysClr val="windowText" lastClr="000000"/>
              </a:solidFill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3200" kern="0" dirty="0">
                <a:solidFill>
                  <a:sysClr val="windowText" lastClr="000000"/>
                </a:solidFill>
                <a:hlinkClick r:id="rId21" action="ppaction://hlinksldjump"/>
              </a:rPr>
              <a:t>ROPC</a:t>
            </a:r>
            <a:endParaRPr lang="en-US" sz="3200" kern="0" dirty="0">
              <a:solidFill>
                <a:sysClr val="windowText" lastClr="000000"/>
              </a:solidFill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3200" kern="0" dirty="0">
                <a:solidFill>
                  <a:sysClr val="windowText" lastClr="000000"/>
                </a:solidFill>
                <a:hlinkClick r:id="rId22" action="ppaction://hlinksldjump"/>
              </a:rPr>
              <a:t>Apparel</a:t>
            </a:r>
            <a:endParaRPr lang="en-US" sz="3200" kern="0" dirty="0">
              <a:solidFill>
                <a:sysClr val="windowText" lastClr="000000"/>
              </a:solidFill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3200" kern="0" dirty="0">
                <a:solidFill>
                  <a:sysClr val="windowText" lastClr="000000"/>
                </a:solidFill>
                <a:hlinkClick r:id="rId23" action="ppaction://hlinksldjump"/>
              </a:rPr>
              <a:t>Furniture</a:t>
            </a:r>
            <a:endParaRPr lang="en-US" sz="3200" kern="0" dirty="0">
              <a:solidFill>
                <a:sysClr val="windowText" lastClr="000000"/>
              </a:solidFill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3200" kern="0" dirty="0">
                <a:solidFill>
                  <a:sysClr val="windowText" lastClr="000000"/>
                </a:solidFill>
                <a:hlinkClick r:id="rId24" action="ppaction://hlinksldjump"/>
              </a:rPr>
              <a:t>Amazon Business</a:t>
            </a:r>
            <a:endParaRPr lang="en-US" sz="3200" kern="0" dirty="0">
              <a:solidFill>
                <a:sysClr val="windowText" lastClr="000000"/>
              </a:solidFill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3200" kern="0" dirty="0">
                <a:solidFill>
                  <a:sysClr val="windowText" lastClr="000000"/>
                </a:solidFill>
                <a:hlinkClick r:id="rId25" action="ppaction://hlinksldjump"/>
              </a:rPr>
              <a:t>Preferred Sources</a:t>
            </a:r>
            <a:endParaRPr lang="en-US" sz="3200" kern="0" dirty="0">
              <a:solidFill>
                <a:sysClr val="windowText" lastClr="000000"/>
              </a:solidFill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3200" kern="0" dirty="0">
                <a:solidFill>
                  <a:sysClr val="windowText" lastClr="000000"/>
                </a:solidFill>
                <a:hlinkClick r:id="rId26" action="ppaction://hlinksldjump"/>
              </a:rPr>
              <a:t>Deactivation Form</a:t>
            </a:r>
            <a:endParaRPr lang="en-US" sz="3200" kern="0" dirty="0">
              <a:solidFill>
                <a:sysClr val="windowText" lastClr="000000"/>
              </a:solidFill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3200" kern="0" dirty="0">
                <a:solidFill>
                  <a:sysClr val="windowText" lastClr="000000"/>
                </a:solidFill>
                <a:hlinkClick r:id="rId27" action="ppaction://hlinksldjump"/>
              </a:rPr>
              <a:t>P-Card Toolbox</a:t>
            </a:r>
            <a:endParaRPr lang="en-US" sz="3200" kern="0" dirty="0">
              <a:solidFill>
                <a:sysClr val="windowText" lastClr="000000"/>
              </a:solidFill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3200" kern="0" dirty="0">
                <a:solidFill>
                  <a:sysClr val="windowText" lastClr="000000"/>
                </a:solidFill>
                <a:hlinkClick r:id="rId28" action="ppaction://hlinksldjump"/>
              </a:rPr>
              <a:t>Audits</a:t>
            </a:r>
            <a:endParaRPr lang="en-US" sz="3200" kern="0" dirty="0">
              <a:solidFill>
                <a:sysClr val="windowText" lastClr="000000"/>
              </a:solidFill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3200" kern="0" dirty="0">
                <a:solidFill>
                  <a:sysClr val="windowText" lastClr="000000"/>
                </a:solidFill>
                <a:hlinkClick r:id="rId29" action="ppaction://hlinksldjump"/>
              </a:rPr>
              <a:t>Contacts</a:t>
            </a:r>
            <a:endParaRPr lang="en-US" sz="3200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3577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0D78E21-90C7-62B9-0B00-CB362A58013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6151" y="2301875"/>
            <a:ext cx="13469530" cy="7924800"/>
          </a:xfrm>
        </p:spPr>
        <p:txBody>
          <a:bodyPr/>
          <a:lstStyle/>
          <a:p>
            <a:r>
              <a:rPr lang="en-US" b="1" dirty="0"/>
              <a:t>What is “Click-Wrap”?</a:t>
            </a:r>
          </a:p>
          <a:p>
            <a:pPr lvl="1"/>
            <a:r>
              <a:rPr lang="en-US" dirty="0"/>
              <a:t>Clicking “I Agree” or completing an online purchase may accept legal terms &amp; conditions.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b="1" dirty="0"/>
              <a:t>Important Reminders</a:t>
            </a:r>
          </a:p>
          <a:p>
            <a:pPr lvl="1"/>
            <a:r>
              <a:rPr lang="en-US" dirty="0"/>
              <a:t>Online purchases include legal terms via URL links or checkboxes</a:t>
            </a:r>
          </a:p>
          <a:p>
            <a:pPr lvl="1"/>
            <a:r>
              <a:rPr lang="en-US" dirty="0"/>
              <a:t>P-Card holders are </a:t>
            </a:r>
            <a:r>
              <a:rPr lang="en-US" b="1" dirty="0"/>
              <a:t>not authorized signers </a:t>
            </a:r>
            <a:r>
              <a:rPr lang="en-US" dirty="0"/>
              <a:t>for the College</a:t>
            </a:r>
          </a:p>
          <a:p>
            <a:pPr lvl="2"/>
            <a:r>
              <a:rPr lang="en-US" dirty="0"/>
              <a:t>Accepting terms may create liability for you and the College</a:t>
            </a:r>
          </a:p>
          <a:p>
            <a:pPr lvl="1"/>
            <a:r>
              <a:rPr lang="en-US" dirty="0"/>
              <a:t>Review terms carefully and send to Purchasing if needed.</a:t>
            </a:r>
          </a:p>
          <a:p>
            <a:pPr lvl="1"/>
            <a:endParaRPr lang="en-US" dirty="0"/>
          </a:p>
          <a:p>
            <a:pPr marL="114300" indent="0">
              <a:buNone/>
            </a:pPr>
            <a:endParaRPr lang="en-US" sz="4000" dirty="0"/>
          </a:p>
          <a:p>
            <a:pPr marL="114300" indent="0">
              <a:buNone/>
            </a:pPr>
            <a:r>
              <a:rPr lang="en-US" sz="4000" dirty="0"/>
              <a:t>Refer to the </a:t>
            </a:r>
            <a:r>
              <a:rPr lang="en-US" sz="4000" dirty="0">
                <a:hlinkClick r:id="rId3"/>
              </a:rPr>
              <a:t>Signature Authority Policy</a:t>
            </a:r>
            <a:r>
              <a:rPr lang="en-US" sz="4000" dirty="0"/>
              <a:t> or contact Purchasing.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8AE3F7-A00B-63F5-04F4-4300A37280B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b="1" dirty="0"/>
              <a:t>“Click-Wrap” Agreements</a:t>
            </a:r>
          </a:p>
        </p:txBody>
      </p:sp>
      <p:pic>
        <p:nvPicPr>
          <p:cNvPr id="4099" name="Picture 3">
            <a:extLst>
              <a:ext uri="{FF2B5EF4-FFF2-40B4-BE49-F238E27FC236}">
                <a16:creationId xmlns:a16="http://schemas.microsoft.com/office/drawing/2014/main" id="{A87293D0-69B6-E345-EB0C-150A54ABEC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64" b="42857"/>
          <a:stretch>
            <a:fillRect/>
          </a:stretch>
        </p:blipFill>
        <p:spPr bwMode="auto">
          <a:xfrm>
            <a:off x="7539831" y="3882579"/>
            <a:ext cx="7010400" cy="1543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8919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54FAA-0656-BE6B-86B4-0C11B46F4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D60C13-8760-A6F5-D8A0-92EC2415462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577" y="320676"/>
            <a:ext cx="13473103" cy="2820670"/>
          </a:xfrm>
        </p:spPr>
        <p:txBody>
          <a:bodyPr/>
          <a:lstStyle/>
          <a:p>
            <a:r>
              <a:rPr lang="en-US" b="1" dirty="0"/>
              <a:t>Travel-Related Purchases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0DDE19A-1714-0951-3711-65F13C461CC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A P-Card </a:t>
            </a:r>
            <a:r>
              <a:rPr lang="en-US" b="1" dirty="0"/>
              <a:t>cannot</a:t>
            </a:r>
            <a:r>
              <a:rPr lang="en-US" dirty="0"/>
              <a:t> be used for travel </a:t>
            </a:r>
          </a:p>
          <a:p>
            <a:r>
              <a:rPr lang="en-US" dirty="0"/>
              <a:t>A P-Card </a:t>
            </a:r>
            <a:r>
              <a:rPr lang="en-US" b="1" i="1" dirty="0"/>
              <a:t>may</a:t>
            </a:r>
            <a:r>
              <a:rPr lang="en-US" i="1" dirty="0"/>
              <a:t> </a:t>
            </a:r>
            <a:r>
              <a:rPr lang="en-US" dirty="0"/>
              <a:t>be used to pay </a:t>
            </a:r>
            <a:r>
              <a:rPr lang="en-US" b="1" dirty="0"/>
              <a:t>conference registration fees</a:t>
            </a:r>
            <a:r>
              <a:rPr lang="en-US" dirty="0"/>
              <a:t>.  </a:t>
            </a:r>
          </a:p>
          <a:p>
            <a:pPr lvl="1"/>
            <a:r>
              <a:rPr lang="en-US" dirty="0"/>
              <a:t>See </a:t>
            </a:r>
            <a:r>
              <a:rPr lang="en-US" u="sng" dirty="0">
                <a:hlinkClick r:id="rId3" tooltip="Conference Registration Fees"/>
              </a:rPr>
              <a:t>Conference Registration Fees</a:t>
            </a:r>
            <a:r>
              <a:rPr lang="en-US" dirty="0"/>
              <a:t> for more information.</a:t>
            </a:r>
          </a:p>
          <a:p>
            <a:r>
              <a:rPr lang="en-US" b="1" dirty="0"/>
              <a:t>Travel/NET Card Program</a:t>
            </a:r>
            <a:r>
              <a:rPr lang="en-US" dirty="0"/>
              <a:t> for authorized travel expenses. </a:t>
            </a:r>
          </a:p>
          <a:p>
            <a:pPr lvl="1"/>
            <a:r>
              <a:rPr lang="en-US" dirty="0"/>
              <a:t>See </a:t>
            </a:r>
            <a:r>
              <a:rPr lang="en-US" u="sng" dirty="0">
                <a:hlinkClick r:id="rId4" tooltip="Travel and NET Card Guidelines"/>
              </a:rPr>
              <a:t>Travel and NET Card Guidelines</a:t>
            </a:r>
            <a:r>
              <a:rPr lang="en-US" dirty="0"/>
              <a:t> for more information.</a:t>
            </a:r>
          </a:p>
          <a:p>
            <a:pPr lvl="1"/>
            <a:endParaRPr lang="en-US" dirty="0"/>
          </a:p>
          <a:p>
            <a:endParaRPr lang="en-US" sz="1050" dirty="0"/>
          </a:p>
          <a:p>
            <a:pPr marL="0" indent="0">
              <a:buNone/>
            </a:pPr>
            <a:r>
              <a:rPr lang="en-US" sz="4400" dirty="0"/>
              <a:t>Bottom line: P-Cards are </a:t>
            </a:r>
            <a:r>
              <a:rPr lang="en-US" sz="4400" b="1" dirty="0"/>
              <a:t>not</a:t>
            </a:r>
            <a:r>
              <a:rPr lang="en-US" sz="4400" dirty="0"/>
              <a:t> for travel, except for approved conference registration.</a:t>
            </a:r>
            <a:endParaRPr lang="en-US" sz="19900" dirty="0"/>
          </a:p>
          <a:p>
            <a:endParaRPr lang="en-US" dirty="0"/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F652E7C5-687F-B169-AA42-5163B946F6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8031" y="7788275"/>
            <a:ext cx="2560434" cy="2455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17743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E5FBA6-22C1-350F-4451-320DBABC2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516CC2-543D-6A15-3380-C1D074813B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577" y="320676"/>
            <a:ext cx="13473103" cy="2820670"/>
          </a:xfrm>
        </p:spPr>
        <p:txBody>
          <a:bodyPr/>
          <a:lstStyle/>
          <a:p>
            <a:r>
              <a:rPr lang="en-US" b="1" dirty="0"/>
              <a:t>Allowable Use of Funds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0A449EC-1B25-166D-2CC8-B7D050D40BE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6150" y="1844675"/>
            <a:ext cx="5540681" cy="8305800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General Rule</a:t>
            </a:r>
          </a:p>
          <a:p>
            <a:pPr lvl="1"/>
            <a:r>
              <a:rPr lang="en-US" dirty="0"/>
              <a:t>Purchases must be necessary and reasonable</a:t>
            </a:r>
          </a:p>
          <a:p>
            <a:pPr lvl="1"/>
            <a:r>
              <a:rPr lang="en-US" dirty="0"/>
              <a:t>Directly support University business</a:t>
            </a:r>
          </a:p>
          <a:p>
            <a:pPr lvl="1"/>
            <a:r>
              <a:rPr lang="en-US" dirty="0"/>
              <a:t>Be cost-effective and economical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r>
              <a:rPr lang="en-US" dirty="0">
                <a:hlinkClick r:id="rId3"/>
              </a:rPr>
              <a:t>Allowable Use of Funds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B1C7CBC2-D66B-0D3D-795C-0D32F0738315}"/>
              </a:ext>
            </a:extLst>
          </p:cNvPr>
          <p:cNvSpPr txBox="1">
            <a:spLocks/>
          </p:cNvSpPr>
          <p:nvPr/>
        </p:nvSpPr>
        <p:spPr>
          <a:xfrm>
            <a:off x="7756876" y="1904093"/>
            <a:ext cx="6869555" cy="7848600"/>
          </a:xfrm>
          <a:prstGeom prst="rect">
            <a:avLst/>
          </a:prstGeom>
        </p:spPr>
        <p:txBody>
          <a:bodyPr/>
          <a:lstStyle>
            <a:lvl1pPr marL="685800" marR="0" indent="-6858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500" b="0" i="0">
                <a:solidFill>
                  <a:srgbClr val="2C303C"/>
                </a:solidFill>
                <a:latin typeface="Agenda-Light" panose="02000603040000020004" pitchFamily="2" charset="0"/>
                <a:ea typeface="+mn-ea"/>
                <a:cs typeface="+mn-cs"/>
              </a:defRPr>
            </a:lvl1pPr>
            <a:lvl2pPr marL="10287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2pPr>
            <a:lvl3pPr marL="14859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3pPr>
            <a:lvl4pPr marL="19431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4pPr>
            <a:lvl5pPr marL="24003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0" lvl="3" indent="0">
              <a:buFont typeface="Arial" panose="020B0604020202020204" pitchFamily="34" charset="0"/>
              <a:buNone/>
            </a:pPr>
            <a:endParaRPr lang="en-US" sz="4500" kern="0" dirty="0">
              <a:solidFill>
                <a:srgbClr val="2C303C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5035A24-F128-4A47-9074-D83169883CBF}"/>
              </a:ext>
            </a:extLst>
          </p:cNvPr>
          <p:cNvGrpSpPr/>
          <p:nvPr/>
        </p:nvGrpSpPr>
        <p:grpSpPr>
          <a:xfrm>
            <a:off x="6625431" y="2073275"/>
            <a:ext cx="8229600" cy="5029200"/>
            <a:chOff x="7968484" y="2073275"/>
            <a:chExt cx="6848173" cy="5029200"/>
          </a:xfrm>
        </p:grpSpPr>
        <p:sp>
          <p:nvSpPr>
            <p:cNvPr id="14" name="Text Placeholder 5">
              <a:extLst>
                <a:ext uri="{FF2B5EF4-FFF2-40B4-BE49-F238E27FC236}">
                  <a16:creationId xmlns:a16="http://schemas.microsoft.com/office/drawing/2014/main" id="{65A6093C-56C2-8538-85EE-24601A27F976}"/>
                </a:ext>
              </a:extLst>
            </p:cNvPr>
            <p:cNvSpPr txBox="1">
              <a:spLocks/>
            </p:cNvSpPr>
            <p:nvPr/>
          </p:nvSpPr>
          <p:spPr>
            <a:xfrm>
              <a:off x="7968484" y="2073275"/>
              <a:ext cx="6848173" cy="5029200"/>
            </a:xfrm>
            <a:prstGeom prst="rect">
              <a:avLst/>
            </a:prstGeom>
          </p:spPr>
          <p:txBody>
            <a:bodyPr/>
            <a:lstStyle>
              <a:lvl1pPr marL="685800" marR="0" indent="-6858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 sz="4500" b="0" i="0">
                  <a:solidFill>
                    <a:srgbClr val="2C303C"/>
                  </a:solidFill>
                  <a:latin typeface="Agenda-Light" panose="02000603040000020004" pitchFamily="2" charset="0"/>
                  <a:ea typeface="+mn-ea"/>
                  <a:cs typeface="+mn-cs"/>
                </a:defRPr>
              </a:lvl1pPr>
              <a:lvl2pPr marL="1028700" indent="-571500" eaLnBrk="1" hangingPunct="1">
                <a:buFont typeface="Arial" panose="020B0604020202020204" pitchFamily="34" charset="0"/>
                <a:buChar char="•"/>
                <a:defRPr sz="3600">
                  <a:latin typeface="Agenda-Light" panose="02000603040000020004" pitchFamily="2" charset="0"/>
                  <a:ea typeface="+mn-ea"/>
                  <a:cs typeface="+mn-cs"/>
                </a:defRPr>
              </a:lvl2pPr>
              <a:lvl3pPr marL="1485900" indent="-571500" eaLnBrk="1" hangingPunct="1">
                <a:buFont typeface="Arial" panose="020B0604020202020204" pitchFamily="34" charset="0"/>
                <a:buChar char="•"/>
                <a:defRPr sz="3600">
                  <a:latin typeface="Agenda-Light" panose="02000603040000020004" pitchFamily="2" charset="0"/>
                  <a:ea typeface="+mn-ea"/>
                  <a:cs typeface="+mn-cs"/>
                </a:defRPr>
              </a:lvl3pPr>
              <a:lvl4pPr marL="1943100" indent="-571500" eaLnBrk="1" hangingPunct="1">
                <a:buFont typeface="Arial" panose="020B0604020202020204" pitchFamily="34" charset="0"/>
                <a:buChar char="•"/>
                <a:defRPr sz="3600">
                  <a:latin typeface="Agenda-Light" panose="02000603040000020004" pitchFamily="2" charset="0"/>
                  <a:ea typeface="+mn-ea"/>
                  <a:cs typeface="+mn-cs"/>
                </a:defRPr>
              </a:lvl4pPr>
              <a:lvl5pPr marL="2400300" indent="-571500" eaLnBrk="1" hangingPunct="1">
                <a:buFont typeface="Arial" panose="020B0604020202020204" pitchFamily="34" charset="0"/>
                <a:buChar char="•"/>
                <a:defRPr sz="3600">
                  <a:latin typeface="Agenda-Light" panose="02000603040000020004" pitchFamily="2" charset="0"/>
                  <a:ea typeface="+mn-ea"/>
                  <a:cs typeface="+mn-cs"/>
                </a:defRPr>
              </a:lvl5pPr>
              <a:lvl6pPr marL="2286000" eaLnBrk="1" hangingPunct="1">
                <a:defRPr>
                  <a:latin typeface="+mn-lt"/>
                  <a:ea typeface="+mn-ea"/>
                  <a:cs typeface="+mn-cs"/>
                </a:defRPr>
              </a:lvl6pPr>
              <a:lvl7pPr marL="2743200" eaLnBrk="1" hangingPunct="1">
                <a:defRPr>
                  <a:latin typeface="+mn-lt"/>
                  <a:ea typeface="+mn-ea"/>
                  <a:cs typeface="+mn-cs"/>
                </a:defRPr>
              </a:lvl7pPr>
              <a:lvl8pPr marL="3200400" eaLnBrk="1" hangingPunct="1">
                <a:defRPr>
                  <a:latin typeface="+mn-lt"/>
                  <a:ea typeface="+mn-ea"/>
                  <a:cs typeface="+mn-cs"/>
                </a:defRPr>
              </a:lvl8pPr>
              <a:lvl9pPr marL="3657600" eaLnBrk="1" hangingPunct="1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b="1" kern="0" dirty="0"/>
                <a:t>Decision Check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4000" kern="0" dirty="0"/>
                <a:t>	Is it necessary for my job or department?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4000" kern="0" dirty="0"/>
                <a:t>	Is this the most economical option?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4000" kern="0" dirty="0"/>
                <a:t>	Would this hold up in an audit?</a:t>
              </a:r>
              <a:endParaRPr lang="en-US" sz="3200" kern="0" dirty="0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87DA35C-62A0-B3E4-AB3E-4CFBDD1B1B7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tretch>
              <a:fillRect/>
            </a:stretch>
          </p:blipFill>
          <p:spPr>
            <a:xfrm>
              <a:off x="8147587" y="2681604"/>
              <a:ext cx="687644" cy="687071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F1A15DD9-EC40-08C6-A95A-B8A5B695E5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tretch>
              <a:fillRect/>
            </a:stretch>
          </p:blipFill>
          <p:spPr>
            <a:xfrm>
              <a:off x="8110961" y="3978275"/>
              <a:ext cx="687644" cy="687071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C199118C-17FD-D7D3-48FB-274E0546B5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tretch>
              <a:fillRect/>
            </a:stretch>
          </p:blipFill>
          <p:spPr>
            <a:xfrm>
              <a:off x="8147587" y="5197475"/>
              <a:ext cx="687644" cy="687071"/>
            </a:xfrm>
            <a:prstGeom prst="rect">
              <a:avLst/>
            </a:prstGeom>
          </p:spPr>
        </p:pic>
      </p:grp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8706B5A9-573D-AEFB-840A-7310E4E53AFB}"/>
              </a:ext>
            </a:extLst>
          </p:cNvPr>
          <p:cNvSpPr txBox="1">
            <a:spLocks/>
          </p:cNvSpPr>
          <p:nvPr/>
        </p:nvSpPr>
        <p:spPr>
          <a:xfrm>
            <a:off x="453232" y="7559675"/>
            <a:ext cx="14173200" cy="989329"/>
          </a:xfrm>
          <a:prstGeom prst="rect">
            <a:avLst/>
          </a:prstGeom>
        </p:spPr>
        <p:txBody>
          <a:bodyPr/>
          <a:lstStyle>
            <a:lvl1pPr marL="685800" marR="0" indent="-6858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500" b="0" i="0">
                <a:solidFill>
                  <a:srgbClr val="2C303C"/>
                </a:solidFill>
                <a:latin typeface="Agenda-Light" panose="02000603040000020004" pitchFamily="2" charset="0"/>
                <a:ea typeface="+mn-ea"/>
                <a:cs typeface="+mn-cs"/>
              </a:defRPr>
            </a:lvl1pPr>
            <a:lvl2pPr marL="10287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2pPr>
            <a:lvl3pPr marL="14859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3pPr>
            <a:lvl4pPr marL="19431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4pPr>
            <a:lvl5pPr marL="24003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5400" dirty="0"/>
              <a:t>⚠️ </a:t>
            </a:r>
            <a:r>
              <a:rPr lang="en-US" sz="5400" b="1" dirty="0"/>
              <a:t>When in doubt → ask before you buy</a:t>
            </a:r>
            <a:endParaRPr lang="en-US" sz="5400" kern="0" dirty="0"/>
          </a:p>
        </p:txBody>
      </p:sp>
    </p:spTree>
    <p:extLst>
      <p:ext uri="{BB962C8B-B14F-4D97-AF65-F5344CB8AC3E}">
        <p14:creationId xmlns:p14="http://schemas.microsoft.com/office/powerpoint/2010/main" val="25913598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CBC65B9-3F15-4201-A010-A5247BDDF6F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5859" y="2073275"/>
            <a:ext cx="13591972" cy="8102369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What are we referring to?</a:t>
            </a:r>
          </a:p>
          <a:p>
            <a:pPr lvl="1"/>
            <a:r>
              <a:rPr lang="en-US" dirty="0"/>
              <a:t>Research Foundation (RF)</a:t>
            </a:r>
          </a:p>
          <a:p>
            <a:pPr lvl="1"/>
            <a:r>
              <a:rPr lang="en-US" dirty="0"/>
              <a:t>CAS/ASC Accounts</a:t>
            </a:r>
          </a:p>
          <a:p>
            <a:pPr lvl="1"/>
            <a:r>
              <a:rPr lang="en-US" dirty="0"/>
              <a:t>Foundation Accounts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4400" dirty="0"/>
              <a:t>Each funding source has its own rules and restrictions, so before making a purchase, it’s important to confirm that the expense is allowable and that the proper approvals are in place.</a:t>
            </a:r>
          </a:p>
          <a:p>
            <a:pPr lvl="1"/>
            <a:endParaRPr lang="en-US" dirty="0"/>
          </a:p>
          <a:p>
            <a:pPr marL="114300" indent="0">
              <a:buNone/>
            </a:pPr>
            <a:r>
              <a:rPr lang="en-US" dirty="0"/>
              <a:t>*Always verify allowability and approval requirements prior to purchase.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5464AB-2B1D-56F9-2193-D3F5D82525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577" y="549276"/>
            <a:ext cx="13850054" cy="1981201"/>
          </a:xfrm>
        </p:spPr>
        <p:txBody>
          <a:bodyPr/>
          <a:lstStyle/>
          <a:p>
            <a:r>
              <a:rPr lang="en-US" b="1" dirty="0"/>
              <a:t>Alternate Funding Sources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5A77F623-23D5-E774-B976-097A910A6E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2031" y="1848292"/>
            <a:ext cx="4175589" cy="2891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22180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4531C1-D006-706A-2671-E37BD7CDC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3067CA-0FA4-3CF9-C25D-C9BA639E5CF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577" y="320676"/>
            <a:ext cx="13473103" cy="2820670"/>
          </a:xfrm>
        </p:spPr>
        <p:txBody>
          <a:bodyPr/>
          <a:lstStyle/>
          <a:p>
            <a:r>
              <a:rPr lang="en-US" b="1" dirty="0"/>
              <a:t>Reasonableness of Price Checklist (ROPC)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B215A61-426E-616A-0015-EA0B1BCAABC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6151" y="3368674"/>
            <a:ext cx="8512480" cy="1066801"/>
          </a:xfrm>
        </p:spPr>
        <p:txBody>
          <a:bodyPr/>
          <a:lstStyle/>
          <a:p>
            <a:pPr marL="0" indent="0">
              <a:buNone/>
            </a:pPr>
            <a:r>
              <a:rPr lang="en-US" sz="4400" dirty="0">
                <a:hlinkClick r:id="rId3"/>
              </a:rPr>
              <a:t>ROPC</a:t>
            </a: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0637CF-CB03-11CB-EB59-3967C9A4F1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1031" y="2803695"/>
            <a:ext cx="5257800" cy="7494073"/>
          </a:xfrm>
          <a:prstGeom prst="rect">
            <a:avLst/>
          </a:prstGeom>
        </p:spPr>
      </p:pic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8D24A807-0556-73CB-2C78-5BB11AF29BA5}"/>
              </a:ext>
            </a:extLst>
          </p:cNvPr>
          <p:cNvSpPr txBox="1">
            <a:spLocks/>
          </p:cNvSpPr>
          <p:nvPr/>
        </p:nvSpPr>
        <p:spPr>
          <a:xfrm>
            <a:off x="852577" y="3978275"/>
            <a:ext cx="8512480" cy="6019800"/>
          </a:xfrm>
          <a:prstGeom prst="rect">
            <a:avLst/>
          </a:prstGeom>
        </p:spPr>
        <p:txBody>
          <a:bodyPr/>
          <a:lstStyle>
            <a:lvl1pPr marL="685800" marR="0" indent="-6858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500" b="0" i="0">
                <a:solidFill>
                  <a:srgbClr val="2C303C"/>
                </a:solidFill>
                <a:latin typeface="Agenda-Light" panose="02000603040000020004" pitchFamily="2" charset="0"/>
                <a:ea typeface="+mn-ea"/>
                <a:cs typeface="+mn-cs"/>
              </a:defRPr>
            </a:lvl1pPr>
            <a:lvl2pPr marL="10287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2pPr>
            <a:lvl3pPr marL="14859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3pPr>
            <a:lvl4pPr marL="19431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4pPr>
            <a:lvl5pPr marL="24003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kern="0" dirty="0"/>
              <a:t>Required for </a:t>
            </a:r>
            <a:r>
              <a:rPr lang="en-US" sz="3600" b="1" kern="0" dirty="0"/>
              <a:t>ALL</a:t>
            </a:r>
            <a:r>
              <a:rPr lang="en-US" sz="3600" kern="0" dirty="0"/>
              <a:t> orders of $2,500 or more</a:t>
            </a:r>
          </a:p>
          <a:p>
            <a:r>
              <a:rPr lang="en-US" sz="3600" dirty="0"/>
              <a:t>Preferred – obtain 3 quotes</a:t>
            </a:r>
          </a:p>
          <a:p>
            <a:pPr lvl="1"/>
            <a:r>
              <a:rPr lang="en-US" sz="3000" dirty="0"/>
              <a:t>Published Price Lists / Internet searches may be accepted when quotes not feasible</a:t>
            </a:r>
            <a:endParaRPr lang="en-US" sz="3000" kern="0" dirty="0"/>
          </a:p>
          <a:p>
            <a:pPr marL="0" indent="0">
              <a:buNone/>
            </a:pPr>
            <a:r>
              <a:rPr lang="en-US" sz="3600" b="1" kern="0" dirty="0"/>
              <a:t>Why do we need it?</a:t>
            </a:r>
          </a:p>
          <a:p>
            <a:pPr lvl="1"/>
            <a:r>
              <a:rPr lang="en-US" sz="3000" dirty="0"/>
              <a:t>Analysis showing that the offered price is fair and reasonable</a:t>
            </a:r>
          </a:p>
          <a:p>
            <a:pPr lvl="2"/>
            <a:r>
              <a:rPr lang="en-US" sz="3000" dirty="0"/>
              <a:t>Demonstrates that the procurement process was conducted in an open and fair manner and that SUNY Cortland received the most advantageous price.</a:t>
            </a:r>
            <a:endParaRPr lang="en-US" sz="3000" kern="0" dirty="0"/>
          </a:p>
          <a:p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40107536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DE6C7D-EADF-B5C7-2FA0-565288301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FF8922-55B8-4A02-1F41-6D8F5D6F5A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577" y="320676"/>
            <a:ext cx="13473103" cy="2820670"/>
          </a:xfrm>
        </p:spPr>
        <p:txBody>
          <a:bodyPr/>
          <a:lstStyle/>
          <a:p>
            <a:r>
              <a:rPr lang="en-US" b="1" dirty="0"/>
              <a:t>Apparel Purchases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0FB99A9-EBF2-E38C-5168-875F7364518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6151" y="2651983"/>
            <a:ext cx="13469530" cy="7574691"/>
          </a:xfrm>
        </p:spPr>
        <p:txBody>
          <a:bodyPr/>
          <a:lstStyle/>
          <a:p>
            <a:r>
              <a:rPr lang="en-US" dirty="0"/>
              <a:t>Must be purchased through a Purchase Order (PO) in Red Dragon Depot (RDD)</a:t>
            </a:r>
          </a:p>
          <a:p>
            <a:endParaRPr lang="en-US" b="1" dirty="0"/>
          </a:p>
          <a:p>
            <a:pPr marL="0" indent="0">
              <a:buNone/>
            </a:pPr>
            <a:r>
              <a:rPr lang="en-US" b="1" dirty="0"/>
              <a:t>Why?</a:t>
            </a:r>
          </a:p>
          <a:p>
            <a:pPr lvl="1"/>
            <a:r>
              <a:rPr lang="en-US" dirty="0"/>
              <a:t>Weren’t using NYSID (Preferred Source) or getting a waiver</a:t>
            </a:r>
          </a:p>
          <a:p>
            <a:pPr lvl="1"/>
            <a:r>
              <a:rPr lang="en-US" dirty="0"/>
              <a:t>Weren’t providing proper backup documentation </a:t>
            </a:r>
          </a:p>
          <a:p>
            <a:pPr lvl="1"/>
            <a:r>
              <a:rPr lang="en-US" dirty="0"/>
              <a:t>We need to monitor the $50 limit/person/year</a:t>
            </a:r>
          </a:p>
          <a:p>
            <a:pPr lvl="1"/>
            <a:r>
              <a:rPr lang="en-US" dirty="0"/>
              <a:t>Webstores were being created through vendors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Best way to monitor was to eliminate P-Card purchase and only go to Purchase Order.</a:t>
            </a: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29BE05EE-AC9B-7067-1697-00C911942C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0831" y="244475"/>
            <a:ext cx="2806369" cy="2514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27102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B324E-1692-2ABE-0163-5484FF681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27A2F6-419C-2E3F-68CB-0973E475F0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577" y="320676"/>
            <a:ext cx="13473103" cy="2820670"/>
          </a:xfrm>
        </p:spPr>
        <p:txBody>
          <a:bodyPr/>
          <a:lstStyle/>
          <a:p>
            <a:r>
              <a:rPr lang="en-US" b="1" dirty="0"/>
              <a:t>Furniture Purchases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C66CFB8-2F82-3496-7E3D-A967A4FC42E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6151" y="1920875"/>
            <a:ext cx="13469530" cy="8261667"/>
          </a:xfrm>
        </p:spPr>
        <p:txBody>
          <a:bodyPr/>
          <a:lstStyle/>
          <a:p>
            <a:r>
              <a:rPr lang="en-US" sz="4400" dirty="0"/>
              <a:t>Furniture may NOT be purchased with a P-Card</a:t>
            </a:r>
          </a:p>
          <a:p>
            <a:pPr lvl="1"/>
            <a:r>
              <a:rPr lang="en-US" sz="3000" dirty="0"/>
              <a:t>Includes:</a:t>
            </a:r>
          </a:p>
          <a:p>
            <a:pPr lvl="2"/>
            <a:r>
              <a:rPr lang="en-US" sz="3000" dirty="0"/>
              <a:t>Desks</a:t>
            </a:r>
          </a:p>
          <a:p>
            <a:pPr lvl="2"/>
            <a:r>
              <a:rPr lang="en-US" sz="3000" dirty="0"/>
              <a:t>Office chairs</a:t>
            </a:r>
          </a:p>
          <a:p>
            <a:pPr lvl="2"/>
            <a:r>
              <a:rPr lang="en-US" sz="3000" dirty="0"/>
              <a:t>Filing cabinets</a:t>
            </a:r>
          </a:p>
          <a:p>
            <a:pPr lvl="2"/>
            <a:r>
              <a:rPr lang="en-US" sz="3000" dirty="0"/>
              <a:t>Standing desks</a:t>
            </a:r>
          </a:p>
          <a:p>
            <a:r>
              <a:rPr lang="en-US" sz="4400" dirty="0"/>
              <a:t>Unlike regular office supplies, furniture needs to be reviewed to make sure it:</a:t>
            </a:r>
          </a:p>
          <a:p>
            <a:pPr lvl="1"/>
            <a:r>
              <a:rPr lang="en-US" sz="3200" dirty="0"/>
              <a:t>actually fits the space, </a:t>
            </a:r>
          </a:p>
          <a:p>
            <a:pPr lvl="1"/>
            <a:r>
              <a:rPr lang="en-US" sz="3200" dirty="0"/>
              <a:t>doesn’t block access, </a:t>
            </a:r>
          </a:p>
          <a:p>
            <a:pPr lvl="1"/>
            <a:r>
              <a:rPr lang="en-US" sz="3200" dirty="0"/>
              <a:t>matches campus standards, </a:t>
            </a:r>
          </a:p>
          <a:p>
            <a:pPr lvl="1"/>
            <a:r>
              <a:rPr lang="en-US" sz="3200" dirty="0"/>
              <a:t>includes delivery &amp; installation, </a:t>
            </a:r>
          </a:p>
          <a:p>
            <a:pPr lvl="1"/>
            <a:r>
              <a:rPr lang="en-US" sz="3200" dirty="0"/>
              <a:t>uses approved vendors, and </a:t>
            </a:r>
          </a:p>
          <a:p>
            <a:pPr lvl="1"/>
            <a:r>
              <a:rPr lang="en-US" sz="3200" dirty="0"/>
              <a:t>State contract compliance.</a:t>
            </a:r>
          </a:p>
          <a:p>
            <a:pPr marL="0" indent="0">
              <a:buNone/>
            </a:pPr>
            <a:r>
              <a:rPr lang="en-US" u="sng" dirty="0">
                <a:hlinkClick r:id="rId3" tooltip="Furniture Policy"/>
              </a:rPr>
              <a:t>Furniture Policy</a:t>
            </a:r>
            <a:endParaRPr lang="en-US" u="sng" dirty="0"/>
          </a:p>
          <a:p>
            <a:endParaRPr lang="en-US" u="sng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BF0AD24-D3BD-CF48-CBBD-37D928EB11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1831" y="7448867"/>
            <a:ext cx="2733675" cy="273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4902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C56AC2-6BF5-80B0-FC55-479EDB8E2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35AA05-DF60-AFE4-5A41-1A1801A4394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6151" y="3097391"/>
            <a:ext cx="6302680" cy="552908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✔️ DO:</a:t>
            </a:r>
          </a:p>
          <a:p>
            <a:r>
              <a:rPr lang="en-US" dirty="0"/>
              <a:t>Use Amazon Business via RDD Catalog</a:t>
            </a:r>
          </a:p>
          <a:p>
            <a:r>
              <a:rPr lang="en-US" dirty="0"/>
              <a:t>Ensures tax-exempt purchases</a:t>
            </a:r>
          </a:p>
          <a:p>
            <a:r>
              <a:rPr lang="en-US" dirty="0"/>
              <a:t>Ships directly to campus address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3048DF1B-1299-A91C-42EE-C4F6B0919B02}"/>
              </a:ext>
            </a:extLst>
          </p:cNvPr>
          <p:cNvSpPr txBox="1">
            <a:spLocks/>
          </p:cNvSpPr>
          <p:nvPr/>
        </p:nvSpPr>
        <p:spPr>
          <a:xfrm>
            <a:off x="7916864" y="3109549"/>
            <a:ext cx="6858000" cy="4419600"/>
          </a:xfrm>
          <a:prstGeom prst="rect">
            <a:avLst/>
          </a:prstGeom>
        </p:spPr>
        <p:txBody>
          <a:bodyPr/>
          <a:lstStyle>
            <a:lvl1pPr marL="685800" marR="0" indent="-6858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500" b="0" i="0">
                <a:solidFill>
                  <a:srgbClr val="2C303C"/>
                </a:solidFill>
                <a:latin typeface="Agenda-Light" panose="02000603040000020004" pitchFamily="2" charset="0"/>
                <a:ea typeface="+mn-ea"/>
                <a:cs typeface="+mn-cs"/>
              </a:defRPr>
            </a:lvl1pPr>
            <a:lvl2pPr marL="10287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2pPr>
            <a:lvl3pPr marL="14859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3pPr>
            <a:lvl4pPr marL="19431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4pPr>
            <a:lvl5pPr marL="24003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❌</a:t>
            </a:r>
            <a:r>
              <a:rPr lang="en-US" kern="0" dirty="0"/>
              <a:t> DON’T:</a:t>
            </a:r>
          </a:p>
          <a:p>
            <a:r>
              <a:rPr lang="en-US" kern="0" dirty="0"/>
              <a:t>Do NOT use personal  Amazon accounts</a:t>
            </a:r>
          </a:p>
          <a:p>
            <a:r>
              <a:rPr lang="en-US" kern="0" dirty="0"/>
              <a:t>Do NOT pay sales tax</a:t>
            </a:r>
          </a:p>
          <a:p>
            <a:r>
              <a:rPr lang="en-US" kern="0" dirty="0"/>
              <a:t>Do NOT ship to home/personal addresses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FA4A01-5C4A-B171-5881-965020A4E2A0}"/>
              </a:ext>
            </a:extLst>
          </p:cNvPr>
          <p:cNvSpPr txBox="1"/>
          <p:nvPr/>
        </p:nvSpPr>
        <p:spPr>
          <a:xfrm>
            <a:off x="2800349" y="8636774"/>
            <a:ext cx="108505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/>
              <a:t>👉 </a:t>
            </a:r>
            <a:r>
              <a:rPr lang="en-US" sz="4000" b="1" dirty="0"/>
              <a:t>Always use RDD’s Amazon to stay compliant</a:t>
            </a:r>
            <a:endParaRPr lang="en-US" sz="4000" dirty="0"/>
          </a:p>
        </p:txBody>
      </p:sp>
      <p:pic>
        <p:nvPicPr>
          <p:cNvPr id="7175" name="Picture 7">
            <a:extLst>
              <a:ext uri="{FF2B5EF4-FFF2-40B4-BE49-F238E27FC236}">
                <a16:creationId xmlns:a16="http://schemas.microsoft.com/office/drawing/2014/main" id="{24A89289-27E9-4E9D-97EB-456F2467F1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490" y="92075"/>
            <a:ext cx="5244681" cy="2731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90048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E28D4-2043-5875-8D11-1B2F08925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DE7EBC-91DB-51E0-ED24-45D7F1103A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577" y="320676"/>
            <a:ext cx="13473103" cy="2820670"/>
          </a:xfrm>
        </p:spPr>
        <p:txBody>
          <a:bodyPr/>
          <a:lstStyle/>
          <a:p>
            <a:r>
              <a:rPr lang="en-US" b="1" dirty="0"/>
              <a:t>Preferred Sources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A2312EA-4E4E-3F67-A15B-7B6C1110891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6151" y="2651983"/>
            <a:ext cx="13370935" cy="7422291"/>
          </a:xfrm>
        </p:spPr>
        <p:txBody>
          <a:bodyPr/>
          <a:lstStyle/>
          <a:p>
            <a:pPr marL="0" indent="0">
              <a:buNone/>
            </a:pPr>
            <a:r>
              <a:rPr lang="en-US" sz="4800" b="1" dirty="0"/>
              <a:t>Who are they?</a:t>
            </a:r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r>
              <a:rPr lang="en-US" sz="4800" dirty="0"/>
              <a:t>The reason they are called “Preferred Sources”:</a:t>
            </a:r>
          </a:p>
          <a:p>
            <a:r>
              <a:rPr lang="en-US" sz="4800" dirty="0"/>
              <a:t>NYS law requires us to purchase from them first, before going out to other vendors, if they offer the product or service we need.</a:t>
            </a:r>
          </a:p>
          <a:p>
            <a:pPr lvl="1"/>
            <a:r>
              <a:rPr lang="en-US" sz="3900" i="1" dirty="0"/>
              <a:t>They are NYS’s Preferred Sources (not necessarily yours)</a:t>
            </a:r>
          </a:p>
          <a:p>
            <a:pPr lvl="1"/>
            <a:r>
              <a:rPr lang="en-US" sz="3900" dirty="0"/>
              <a:t>This isn’t just a recommendation; it’s a legal requirement.</a:t>
            </a:r>
          </a:p>
          <a:p>
            <a:pPr marL="457200" lvl="1" indent="0">
              <a:buNone/>
            </a:pPr>
            <a:endParaRPr lang="en-US" sz="1800" dirty="0">
              <a:hlinkClick r:id="rId3"/>
            </a:endParaRPr>
          </a:p>
          <a:p>
            <a:pPr marL="457200" lvl="1" indent="0">
              <a:buNone/>
            </a:pPr>
            <a:endParaRPr lang="en-US" sz="1800" dirty="0">
              <a:hlinkClick r:id="rId3"/>
            </a:endParaRPr>
          </a:p>
          <a:p>
            <a:pPr marL="457200" lvl="1" indent="0">
              <a:buNone/>
            </a:pPr>
            <a:endParaRPr lang="en-US" sz="1800" dirty="0">
              <a:hlinkClick r:id="rId3"/>
            </a:endParaRPr>
          </a:p>
          <a:p>
            <a:pPr marL="457200" lvl="1" indent="0">
              <a:buNone/>
            </a:pPr>
            <a:endParaRPr lang="en-US" sz="2000" dirty="0">
              <a:hlinkClick r:id="rId3"/>
            </a:endParaRPr>
          </a:p>
          <a:p>
            <a:pPr marL="0" lvl="1" indent="0">
              <a:buNone/>
            </a:pPr>
            <a:r>
              <a:rPr lang="en-US" sz="3200" dirty="0">
                <a:hlinkClick r:id="rId3"/>
              </a:rPr>
              <a:t>https://www2.cortland.edu/offices/purchasing-office/preferred-sources.dot</a:t>
            </a:r>
            <a:r>
              <a:rPr lang="en-US" sz="3200" dirty="0"/>
              <a:t> 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F321B388-88E7-3617-C686-685FBE893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361" y="3580932"/>
            <a:ext cx="10262072" cy="1027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85596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3E494-99FB-047B-B476-4D9AF0E1F8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696895-A82E-3933-E301-48185EB5F6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577" y="320676"/>
            <a:ext cx="13473103" cy="2820670"/>
          </a:xfrm>
        </p:spPr>
        <p:txBody>
          <a:bodyPr/>
          <a:lstStyle/>
          <a:p>
            <a:r>
              <a:rPr lang="en-US" b="1" dirty="0"/>
              <a:t>Preferred Sources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942259A-9C42-C887-B360-60CD3B95F5C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6152" y="2073275"/>
            <a:ext cx="13469528" cy="7848600"/>
          </a:xfrm>
        </p:spPr>
        <p:txBody>
          <a:bodyPr/>
          <a:lstStyle/>
          <a:p>
            <a:pPr marL="0" indent="0">
              <a:buNone/>
            </a:pPr>
            <a:r>
              <a:rPr lang="en-US" sz="6000" b="1" dirty="0"/>
              <a:t>Why do we have to use them?</a:t>
            </a:r>
          </a:p>
          <a:p>
            <a:r>
              <a:rPr lang="en-US" sz="4400" dirty="0"/>
              <a:t>Purchases from Preferred Sources take precedence over all other sources of supply and competitive procurement methods.</a:t>
            </a:r>
          </a:p>
          <a:p>
            <a:pPr marL="0" indent="0">
              <a:buNone/>
            </a:pPr>
            <a:endParaRPr lang="en-US" sz="6000" b="1" dirty="0"/>
          </a:p>
          <a:p>
            <a:pPr marL="0" indent="0">
              <a:buNone/>
            </a:pPr>
            <a:r>
              <a:rPr lang="en-US" sz="6000" b="1" dirty="0"/>
              <a:t>When can I move on to another option?</a:t>
            </a:r>
            <a:endParaRPr lang="en-US" sz="4800" dirty="0"/>
          </a:p>
          <a:p>
            <a:pPr lvl="2"/>
            <a:r>
              <a:rPr lang="en-US" sz="4400" dirty="0"/>
              <a:t>Only if they can’t meet your form, function, or utility.</a:t>
            </a:r>
          </a:p>
          <a:p>
            <a:pPr lvl="3"/>
            <a:r>
              <a:rPr lang="en-US" b="1" dirty="0"/>
              <a:t>Form:</a:t>
            </a:r>
            <a:r>
              <a:rPr lang="en-US" dirty="0"/>
              <a:t> Color, shape, configuration, etc.</a:t>
            </a:r>
          </a:p>
          <a:p>
            <a:pPr lvl="3"/>
            <a:r>
              <a:rPr lang="en-US" b="1" dirty="0"/>
              <a:t>Function:</a:t>
            </a:r>
            <a:r>
              <a:rPr lang="en-US" dirty="0"/>
              <a:t> Purpose, ability to work in a specific way, etc.</a:t>
            </a:r>
          </a:p>
          <a:p>
            <a:pPr lvl="3"/>
            <a:r>
              <a:rPr lang="en-US" b="1" dirty="0"/>
              <a:t>Utility:</a:t>
            </a:r>
            <a:r>
              <a:rPr lang="en-US" dirty="0"/>
              <a:t> Usefulness, availability, function, etc.</a:t>
            </a:r>
          </a:p>
          <a:p>
            <a:pPr lvl="2"/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465481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91E32D-4605-49CD-FD99-171D92B82F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577" y="320676"/>
            <a:ext cx="13473103" cy="2820670"/>
          </a:xfrm>
        </p:spPr>
        <p:txBody>
          <a:bodyPr/>
          <a:lstStyle/>
          <a:p>
            <a:r>
              <a:rPr lang="en-US" b="1" dirty="0"/>
              <a:t>Annual NYS P-Card Guidelines Review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B893F04-66A7-A183-7BD5-AB2A1C04E5D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6151" y="3521076"/>
            <a:ext cx="13903630" cy="3581399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What is it?</a:t>
            </a:r>
          </a:p>
          <a:p>
            <a:pPr lvl="1"/>
            <a:r>
              <a:rPr lang="en-US" dirty="0"/>
              <a:t>Mandatory annual review of NYS P-Card policies</a:t>
            </a:r>
          </a:p>
          <a:p>
            <a:pPr lvl="1"/>
            <a:r>
              <a:rPr lang="en-US" dirty="0"/>
              <a:t>Ensures cardholders and supervisors understand:</a:t>
            </a:r>
          </a:p>
          <a:p>
            <a:pPr lvl="2"/>
            <a:r>
              <a:rPr lang="en-US" dirty="0"/>
              <a:t>Proper use of P-Card</a:t>
            </a:r>
          </a:p>
          <a:p>
            <a:pPr lvl="2"/>
            <a:r>
              <a:rPr lang="en-US" dirty="0"/>
              <a:t>Allowable vs. unallowable purchases</a:t>
            </a:r>
          </a:p>
          <a:p>
            <a:pPr lvl="2"/>
            <a:r>
              <a:rPr lang="en-US" dirty="0"/>
              <a:t>Documentation and reconciliation requirements</a:t>
            </a:r>
          </a:p>
        </p:txBody>
      </p:sp>
      <p:pic>
        <p:nvPicPr>
          <p:cNvPr id="9220" name="Picture 4">
            <a:extLst>
              <a:ext uri="{FF2B5EF4-FFF2-40B4-BE49-F238E27FC236}">
                <a16:creationId xmlns:a16="http://schemas.microsoft.com/office/drawing/2014/main" id="{5F438486-4090-B528-525D-EC23866948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8904" y="7545065"/>
            <a:ext cx="3943350" cy="2558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B985551-A6B6-C855-6088-915389F1D655}"/>
              </a:ext>
            </a:extLst>
          </p:cNvPr>
          <p:cNvSpPr txBox="1"/>
          <p:nvPr/>
        </p:nvSpPr>
        <p:spPr>
          <a:xfrm>
            <a:off x="852577" y="7102475"/>
            <a:ext cx="9448800" cy="3000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4500" b="1" dirty="0">
                <a:latin typeface="Agenda-Light" panose="02000603040000020004" pitchFamily="2" charset="0"/>
              </a:rPr>
              <a:t>Why is it required annually?</a:t>
            </a:r>
          </a:p>
          <a:p>
            <a:pPr lvl="1"/>
            <a:r>
              <a:rPr lang="en-US" sz="3600" dirty="0">
                <a:latin typeface="Agenda-Light" panose="02000603040000020004" pitchFamily="2" charset="0"/>
              </a:rPr>
              <a:t>Maintains compliance with NYS regulations &amp; SUNY policies</a:t>
            </a:r>
          </a:p>
          <a:p>
            <a:pPr lvl="1"/>
            <a:r>
              <a:rPr lang="en-US" sz="3600" dirty="0">
                <a:latin typeface="Agenda-Light" panose="02000603040000020004" pitchFamily="2" charset="0"/>
              </a:rPr>
              <a:t>Keeps cardholders informed on policy updates or changes</a:t>
            </a:r>
          </a:p>
        </p:txBody>
      </p:sp>
    </p:spTree>
    <p:extLst>
      <p:ext uri="{BB962C8B-B14F-4D97-AF65-F5344CB8AC3E}">
        <p14:creationId xmlns:p14="http://schemas.microsoft.com/office/powerpoint/2010/main" val="24015269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C5EC6C-E274-9605-E927-5ACAB5F39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4A9383-0B08-20E0-3D62-08B16DA518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577" y="320676"/>
            <a:ext cx="13473103" cy="2820670"/>
          </a:xfrm>
        </p:spPr>
        <p:txBody>
          <a:bodyPr/>
          <a:lstStyle/>
          <a:p>
            <a:r>
              <a:rPr lang="en-US" b="1" dirty="0"/>
              <a:t>Business Office Deactivation Form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E0990D3-580B-D67F-BD4C-8B25B225A5E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532900" y="10379074"/>
            <a:ext cx="8131480" cy="1066801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hlinkClick r:id="rId3"/>
              </a:rPr>
              <a:t>Business Office Deactivation Form</a:t>
            </a:r>
            <a:endParaRPr lang="en-US" dirty="0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DCA96721-D5C2-DB96-DCCF-20A9F9E052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5836" y="2759074"/>
            <a:ext cx="6186881" cy="7619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2BE83D84-AC7B-C86C-30CB-5AE20E535A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97" y="3063875"/>
            <a:ext cx="8131480" cy="7158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3083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1DB4CD-2D4E-D27A-735F-D71C246137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b="1" dirty="0"/>
              <a:t>P-Card Toolbox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CF41CDA0-738B-DE8C-3DAE-A0290AB68C96}"/>
              </a:ext>
            </a:extLst>
          </p:cNvPr>
          <p:cNvSpPr txBox="1">
            <a:spLocks/>
          </p:cNvSpPr>
          <p:nvPr/>
        </p:nvSpPr>
        <p:spPr>
          <a:xfrm>
            <a:off x="1175442" y="2646397"/>
            <a:ext cx="7774090" cy="5980078"/>
          </a:xfrm>
          <a:prstGeom prst="rect">
            <a:avLst/>
          </a:prstGeom>
        </p:spPr>
        <p:txBody>
          <a:bodyPr/>
          <a:lstStyle>
            <a:lvl1pPr marL="685800" marR="0" indent="-6858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500" b="0" i="0">
                <a:solidFill>
                  <a:srgbClr val="2C303C"/>
                </a:solidFill>
                <a:latin typeface="Agenda-Light" panose="02000603040000020004" pitchFamily="2" charset="0"/>
                <a:ea typeface="+mn-ea"/>
                <a:cs typeface="+mn-cs"/>
              </a:defRPr>
            </a:lvl1pPr>
            <a:lvl2pPr marL="10287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2pPr>
            <a:lvl3pPr marL="14859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3pPr>
            <a:lvl4pPr marL="19431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4pPr>
            <a:lvl5pPr marL="24003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742950" indent="-742950">
              <a:buFont typeface="+mj-lt"/>
              <a:buAutoNum type="arabicParenR"/>
            </a:pPr>
            <a:r>
              <a:rPr lang="en-US" sz="4400" kern="0" dirty="0">
                <a:latin typeface="+mn-lt"/>
                <a:hlinkClick r:id="rId3"/>
              </a:rPr>
              <a:t>Buyer’s Guide: P-Card 101</a:t>
            </a:r>
            <a:endParaRPr lang="en-US" sz="4400" kern="0" dirty="0">
              <a:latin typeface="+mn-lt"/>
              <a:hlinkClick r:id="rId4"/>
            </a:endParaRPr>
          </a:p>
          <a:p>
            <a:pPr marL="742950" indent="-742950">
              <a:buFont typeface="+mj-lt"/>
              <a:buAutoNum type="arabicParenR"/>
            </a:pPr>
            <a:r>
              <a:rPr lang="en-US" sz="4400" kern="0" dirty="0">
                <a:latin typeface="+mn-lt"/>
                <a:hlinkClick r:id="rId4"/>
              </a:rPr>
              <a:t>Cardholder Manual</a:t>
            </a:r>
            <a:endParaRPr lang="en-US" sz="4400" kern="0" dirty="0">
              <a:latin typeface="+mn-lt"/>
            </a:endParaRPr>
          </a:p>
          <a:p>
            <a:pPr marL="742950" indent="-742950">
              <a:buFont typeface="+mj-lt"/>
              <a:buAutoNum type="arabicParenR"/>
            </a:pPr>
            <a:r>
              <a:rPr lang="en-US" sz="4400" kern="0" dirty="0">
                <a:latin typeface="+mn-lt"/>
                <a:hlinkClick r:id="rId5"/>
              </a:rPr>
              <a:t>Checklists</a:t>
            </a:r>
            <a:endParaRPr lang="en-US" sz="4400" kern="0" dirty="0">
              <a:latin typeface="+mn-lt"/>
            </a:endParaRPr>
          </a:p>
          <a:p>
            <a:pPr marL="742950" indent="-742950">
              <a:buFont typeface="+mj-lt"/>
              <a:buAutoNum type="arabicParenR"/>
            </a:pPr>
            <a:r>
              <a:rPr lang="en-US" sz="4400" kern="0" dirty="0">
                <a:latin typeface="+mn-lt"/>
                <a:hlinkClick r:id="rId6"/>
              </a:rPr>
              <a:t>FAQs</a:t>
            </a:r>
            <a:endParaRPr lang="en-US" sz="4400" kern="0" dirty="0">
              <a:latin typeface="+mn-lt"/>
            </a:endParaRPr>
          </a:p>
          <a:p>
            <a:pPr marL="742950" indent="-742950">
              <a:buFont typeface="+mj-lt"/>
              <a:buAutoNum type="arabicParenR"/>
            </a:pPr>
            <a:r>
              <a:rPr lang="en-US" sz="4400" kern="0" dirty="0">
                <a:latin typeface="+mn-lt"/>
                <a:hlinkClick r:id="rId7"/>
              </a:rPr>
              <a:t>Forms/Logs</a:t>
            </a:r>
            <a:endParaRPr lang="en-US" sz="4400" kern="0" dirty="0">
              <a:latin typeface="+mn-lt"/>
            </a:endParaRPr>
          </a:p>
          <a:p>
            <a:pPr marL="742950" indent="-742950">
              <a:buFont typeface="+mj-lt"/>
              <a:buAutoNum type="arabicParenR"/>
            </a:pPr>
            <a:r>
              <a:rPr lang="en-US" sz="4400" kern="0" dirty="0">
                <a:latin typeface="+mn-lt"/>
                <a:hlinkClick r:id="rId8"/>
              </a:rPr>
              <a:t>P-Card Guidelines</a:t>
            </a:r>
            <a:endParaRPr lang="en-US" sz="4400" kern="0" dirty="0">
              <a:latin typeface="+mn-lt"/>
            </a:endParaRPr>
          </a:p>
          <a:p>
            <a:pPr marL="742950" indent="-742950">
              <a:buFont typeface="+mj-lt"/>
              <a:buAutoNum type="arabicParenR"/>
            </a:pPr>
            <a:r>
              <a:rPr lang="en-US" sz="4400" kern="0" dirty="0">
                <a:latin typeface="+mn-lt"/>
                <a:hlinkClick r:id="rId9"/>
              </a:rPr>
              <a:t>Trainings &amp; How-to Videos</a:t>
            </a:r>
            <a:endParaRPr lang="en-US" sz="4400" kern="0" dirty="0">
              <a:latin typeface="+mn-lt"/>
            </a:endParaRPr>
          </a:p>
          <a:p>
            <a:pPr marL="742950" indent="-742950">
              <a:buFont typeface="+mj-lt"/>
              <a:buAutoNum type="arabicParenR"/>
            </a:pPr>
            <a:r>
              <a:rPr lang="en-US" sz="4400" kern="0" dirty="0">
                <a:latin typeface="+mn-lt"/>
                <a:hlinkClick r:id="rId10"/>
              </a:rPr>
              <a:t>P-Card Administrator</a:t>
            </a:r>
            <a:endParaRPr lang="en-US" sz="4400" kern="0" dirty="0"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59B2BB-A2A7-57D7-6C5F-1542077676F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206831" y="7178675"/>
            <a:ext cx="4570828" cy="3047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5827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0CC46B-3229-4C52-0BF7-2E9416FB4E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577" y="549276"/>
            <a:ext cx="13473103" cy="2895598"/>
          </a:xfrm>
        </p:spPr>
        <p:txBody>
          <a:bodyPr/>
          <a:lstStyle/>
          <a:p>
            <a:r>
              <a:rPr lang="en-US" b="1" dirty="0"/>
              <a:t>Why We Ask for Backup Documentation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C199CF4-9796-3506-976C-18F2B62C1DA7}"/>
              </a:ext>
            </a:extLst>
          </p:cNvPr>
          <p:cNvGrpSpPr/>
          <p:nvPr/>
        </p:nvGrpSpPr>
        <p:grpSpPr>
          <a:xfrm>
            <a:off x="11584960" y="2073275"/>
            <a:ext cx="3067050" cy="2331748"/>
            <a:chOff x="4568031" y="3825875"/>
            <a:chExt cx="6877050" cy="5151148"/>
          </a:xfrm>
        </p:grpSpPr>
        <p:pic>
          <p:nvPicPr>
            <p:cNvPr id="1030" name="Picture 6" descr="Who audits the auditor? - ArabAd">
              <a:extLst>
                <a:ext uri="{FF2B5EF4-FFF2-40B4-BE49-F238E27FC236}">
                  <a16:creationId xmlns:a16="http://schemas.microsoft.com/office/drawing/2014/main" id="{955FBF66-35D9-04FC-4250-DFF9035229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8031" y="3825875"/>
              <a:ext cx="6877050" cy="51511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State Comptroller">
              <a:extLst>
                <a:ext uri="{FF2B5EF4-FFF2-40B4-BE49-F238E27FC236}">
                  <a16:creationId xmlns:a16="http://schemas.microsoft.com/office/drawing/2014/main" id="{00C728A2-FC8D-CE23-E493-D870917FB3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13758" y="3855002"/>
              <a:ext cx="1963623" cy="19520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5A7B36EA-95B6-8CEF-B790-47F61F6BF3D6}"/>
              </a:ext>
            </a:extLst>
          </p:cNvPr>
          <p:cNvSpPr txBox="1">
            <a:spLocks/>
          </p:cNvSpPr>
          <p:nvPr/>
        </p:nvSpPr>
        <p:spPr>
          <a:xfrm>
            <a:off x="1175442" y="2646397"/>
            <a:ext cx="7774090" cy="5980078"/>
          </a:xfrm>
          <a:prstGeom prst="rect">
            <a:avLst/>
          </a:prstGeom>
        </p:spPr>
        <p:txBody>
          <a:bodyPr/>
          <a:lstStyle>
            <a:lvl1pPr marL="685800" marR="0" indent="-6858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500" b="0" i="0">
                <a:solidFill>
                  <a:srgbClr val="2C303C"/>
                </a:solidFill>
                <a:latin typeface="Agenda-Light" panose="02000603040000020004" pitchFamily="2" charset="0"/>
                <a:ea typeface="+mn-ea"/>
                <a:cs typeface="+mn-cs"/>
              </a:defRPr>
            </a:lvl1pPr>
            <a:lvl2pPr marL="10287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2pPr>
            <a:lvl3pPr marL="14859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3pPr>
            <a:lvl4pPr marL="19431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4pPr>
            <a:lvl5pPr marL="24003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742950" indent="-742950">
              <a:buFont typeface="+mj-lt"/>
              <a:buAutoNum type="arabicParenR"/>
            </a:pPr>
            <a:endParaRPr lang="en-US" sz="4400" kern="0" dirty="0">
              <a:latin typeface="+mn-lt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6A0DDC0-D40F-D214-4B1B-754927998066}"/>
              </a:ext>
            </a:extLst>
          </p:cNvPr>
          <p:cNvSpPr txBox="1">
            <a:spLocks/>
          </p:cNvSpPr>
          <p:nvPr/>
        </p:nvSpPr>
        <p:spPr>
          <a:xfrm>
            <a:off x="884862" y="4432763"/>
            <a:ext cx="13440818" cy="5793912"/>
          </a:xfrm>
          <a:prstGeom prst="rect">
            <a:avLst/>
          </a:prstGeom>
        </p:spPr>
        <p:txBody>
          <a:bodyPr/>
          <a:lstStyle>
            <a:lvl1pPr marL="685800" marR="0" indent="-6858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500" b="0" i="0">
                <a:solidFill>
                  <a:srgbClr val="2C303C"/>
                </a:solidFill>
                <a:latin typeface="Agenda-Light" panose="02000603040000020004" pitchFamily="2" charset="0"/>
                <a:ea typeface="+mn-ea"/>
                <a:cs typeface="+mn-cs"/>
              </a:defRPr>
            </a:lvl1pPr>
            <a:lvl2pPr marL="10287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2pPr>
            <a:lvl3pPr marL="14859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3pPr>
            <a:lvl4pPr marL="19431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4pPr>
            <a:lvl5pPr marL="24003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 dirty="0"/>
              <a:t>Why are we asking for backup documentation all the time?</a:t>
            </a:r>
          </a:p>
          <a:p>
            <a:r>
              <a:rPr lang="en-US" sz="3000" dirty="0">
                <a:solidFill>
                  <a:schemeClr val="tx1"/>
                </a:solidFill>
              </a:rPr>
              <a:t>SUNY is regularly audited by the NYS Office of the State Comptroller (OSC). 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During those audits, transactions are reviewed based solely on the documentation our office provides. </a:t>
            </a:r>
          </a:p>
          <a:p>
            <a:pPr lvl="1"/>
            <a:r>
              <a:rPr lang="en-US" sz="2800" dirty="0"/>
              <a:t>Auditors don’t have access to our internal conversations or the story behind the purchase, so if something isn’t clearly documented to us initially, it can be considered non-compliant, even if the purchase itself was appropriate.</a:t>
            </a:r>
          </a:p>
          <a:p>
            <a:endParaRPr lang="en-US" sz="3600" dirty="0"/>
          </a:p>
          <a:p>
            <a:pPr marL="0" indent="0">
              <a:buNone/>
            </a:pPr>
            <a:r>
              <a:rPr lang="en-US" sz="3600" b="1" dirty="0"/>
              <a:t>The goal is to make sure: </a:t>
            </a:r>
          </a:p>
          <a:p>
            <a:pPr lvl="1"/>
            <a:r>
              <a:rPr lang="en-US" sz="2800" dirty="0"/>
              <a:t>We meet audit standards.</a:t>
            </a:r>
          </a:p>
          <a:p>
            <a:pPr lvl="1"/>
            <a:r>
              <a:rPr lang="en-US" sz="2800" dirty="0"/>
              <a:t>C</a:t>
            </a:r>
            <a:r>
              <a:rPr lang="en-US" sz="3000" dirty="0"/>
              <a:t>ardholders are protected from follow-up questions or findings.</a:t>
            </a:r>
          </a:p>
          <a:p>
            <a:pPr lvl="1"/>
            <a:r>
              <a:rPr lang="en-US" sz="3000" dirty="0"/>
              <a:t>University stays in good standing with OSC.</a:t>
            </a:r>
          </a:p>
        </p:txBody>
      </p:sp>
    </p:spTree>
    <p:extLst>
      <p:ext uri="{BB962C8B-B14F-4D97-AF65-F5344CB8AC3E}">
        <p14:creationId xmlns:p14="http://schemas.microsoft.com/office/powerpoint/2010/main" val="32609767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8F2B0-0470-47FA-03BE-90A98FD62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DF636E-D17B-DB59-60CF-1ADD39C7AE8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b="1" dirty="0"/>
              <a:t>Contacts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2BC73C39-CB2F-012C-B6B6-A333D859131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049462" y="2789278"/>
            <a:ext cx="4499848" cy="1981201"/>
          </a:xfrm>
          <a:custGeom>
            <a:avLst/>
            <a:gdLst>
              <a:gd name="connsiteX0" fmla="*/ 0 w 4499848"/>
              <a:gd name="connsiteY0" fmla="*/ 0 h 1981201"/>
              <a:gd name="connsiteX1" fmla="*/ 597837 w 4499848"/>
              <a:gd name="connsiteY1" fmla="*/ 0 h 1981201"/>
              <a:gd name="connsiteX2" fmla="*/ 1150675 w 4499848"/>
              <a:gd name="connsiteY2" fmla="*/ 0 h 1981201"/>
              <a:gd name="connsiteX3" fmla="*/ 1838509 w 4499848"/>
              <a:gd name="connsiteY3" fmla="*/ 0 h 1981201"/>
              <a:gd name="connsiteX4" fmla="*/ 2481345 w 4499848"/>
              <a:gd name="connsiteY4" fmla="*/ 0 h 1981201"/>
              <a:gd name="connsiteX5" fmla="*/ 3124180 w 4499848"/>
              <a:gd name="connsiteY5" fmla="*/ 0 h 1981201"/>
              <a:gd name="connsiteX6" fmla="*/ 3857013 w 4499848"/>
              <a:gd name="connsiteY6" fmla="*/ 0 h 1981201"/>
              <a:gd name="connsiteX7" fmla="*/ 4499848 w 4499848"/>
              <a:gd name="connsiteY7" fmla="*/ 0 h 1981201"/>
              <a:gd name="connsiteX8" fmla="*/ 4499848 w 4499848"/>
              <a:gd name="connsiteY8" fmla="*/ 600964 h 1981201"/>
              <a:gd name="connsiteX9" fmla="*/ 4499848 w 4499848"/>
              <a:gd name="connsiteY9" fmla="*/ 1281177 h 1981201"/>
              <a:gd name="connsiteX10" fmla="*/ 4499848 w 4499848"/>
              <a:gd name="connsiteY10" fmla="*/ 1981201 h 1981201"/>
              <a:gd name="connsiteX11" fmla="*/ 3812014 w 4499848"/>
              <a:gd name="connsiteY11" fmla="*/ 1981201 h 1981201"/>
              <a:gd name="connsiteX12" fmla="*/ 3124180 w 4499848"/>
              <a:gd name="connsiteY12" fmla="*/ 1981201 h 1981201"/>
              <a:gd name="connsiteX13" fmla="*/ 2391348 w 4499848"/>
              <a:gd name="connsiteY13" fmla="*/ 1981201 h 1981201"/>
              <a:gd name="connsiteX14" fmla="*/ 1793511 w 4499848"/>
              <a:gd name="connsiteY14" fmla="*/ 1981201 h 1981201"/>
              <a:gd name="connsiteX15" fmla="*/ 1060678 w 4499848"/>
              <a:gd name="connsiteY15" fmla="*/ 1981201 h 1981201"/>
              <a:gd name="connsiteX16" fmla="*/ 0 w 4499848"/>
              <a:gd name="connsiteY16" fmla="*/ 1981201 h 1981201"/>
              <a:gd name="connsiteX17" fmla="*/ 0 w 4499848"/>
              <a:gd name="connsiteY17" fmla="*/ 1380237 h 1981201"/>
              <a:gd name="connsiteX18" fmla="*/ 0 w 4499848"/>
              <a:gd name="connsiteY18" fmla="*/ 700024 h 1981201"/>
              <a:gd name="connsiteX19" fmla="*/ 0 w 4499848"/>
              <a:gd name="connsiteY19" fmla="*/ 0 h 1981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499848" h="1981201" fill="none" extrusionOk="0">
                <a:moveTo>
                  <a:pt x="0" y="0"/>
                </a:moveTo>
                <a:cubicBezTo>
                  <a:pt x="220107" y="1202"/>
                  <a:pt x="394482" y="16389"/>
                  <a:pt x="597837" y="0"/>
                </a:cubicBezTo>
                <a:cubicBezTo>
                  <a:pt x="801192" y="-16389"/>
                  <a:pt x="953053" y="27331"/>
                  <a:pt x="1150675" y="0"/>
                </a:cubicBezTo>
                <a:cubicBezTo>
                  <a:pt x="1348297" y="-27331"/>
                  <a:pt x="1643807" y="-13363"/>
                  <a:pt x="1838509" y="0"/>
                </a:cubicBezTo>
                <a:cubicBezTo>
                  <a:pt x="2033211" y="13363"/>
                  <a:pt x="2293728" y="-21916"/>
                  <a:pt x="2481345" y="0"/>
                </a:cubicBezTo>
                <a:cubicBezTo>
                  <a:pt x="2668962" y="21916"/>
                  <a:pt x="2979835" y="25204"/>
                  <a:pt x="3124180" y="0"/>
                </a:cubicBezTo>
                <a:cubicBezTo>
                  <a:pt x="3268526" y="-25204"/>
                  <a:pt x="3699150" y="-34179"/>
                  <a:pt x="3857013" y="0"/>
                </a:cubicBezTo>
                <a:cubicBezTo>
                  <a:pt x="4014876" y="34179"/>
                  <a:pt x="4342607" y="-19024"/>
                  <a:pt x="4499848" y="0"/>
                </a:cubicBezTo>
                <a:cubicBezTo>
                  <a:pt x="4498166" y="286069"/>
                  <a:pt x="4475110" y="324288"/>
                  <a:pt x="4499848" y="600964"/>
                </a:cubicBezTo>
                <a:cubicBezTo>
                  <a:pt x="4524586" y="877640"/>
                  <a:pt x="4513708" y="961877"/>
                  <a:pt x="4499848" y="1281177"/>
                </a:cubicBezTo>
                <a:cubicBezTo>
                  <a:pt x="4485988" y="1600477"/>
                  <a:pt x="4517336" y="1733436"/>
                  <a:pt x="4499848" y="1981201"/>
                </a:cubicBezTo>
                <a:cubicBezTo>
                  <a:pt x="4328500" y="1972053"/>
                  <a:pt x="4103606" y="1954417"/>
                  <a:pt x="3812014" y="1981201"/>
                </a:cubicBezTo>
                <a:cubicBezTo>
                  <a:pt x="3520422" y="2007985"/>
                  <a:pt x="3270504" y="1978872"/>
                  <a:pt x="3124180" y="1981201"/>
                </a:cubicBezTo>
                <a:cubicBezTo>
                  <a:pt x="2977856" y="1983530"/>
                  <a:pt x="2579780" y="1980322"/>
                  <a:pt x="2391348" y="1981201"/>
                </a:cubicBezTo>
                <a:cubicBezTo>
                  <a:pt x="2202916" y="1982080"/>
                  <a:pt x="1972124" y="1963245"/>
                  <a:pt x="1793511" y="1981201"/>
                </a:cubicBezTo>
                <a:cubicBezTo>
                  <a:pt x="1614898" y="1999157"/>
                  <a:pt x="1365250" y="1959006"/>
                  <a:pt x="1060678" y="1981201"/>
                </a:cubicBezTo>
                <a:cubicBezTo>
                  <a:pt x="756106" y="2003396"/>
                  <a:pt x="313850" y="1971450"/>
                  <a:pt x="0" y="1981201"/>
                </a:cubicBezTo>
                <a:cubicBezTo>
                  <a:pt x="-24475" y="1800484"/>
                  <a:pt x="-16281" y="1632695"/>
                  <a:pt x="0" y="1380237"/>
                </a:cubicBezTo>
                <a:cubicBezTo>
                  <a:pt x="16281" y="1127779"/>
                  <a:pt x="-29730" y="1007714"/>
                  <a:pt x="0" y="700024"/>
                </a:cubicBezTo>
                <a:cubicBezTo>
                  <a:pt x="29730" y="392334"/>
                  <a:pt x="20671" y="188228"/>
                  <a:pt x="0" y="0"/>
                </a:cubicBezTo>
                <a:close/>
              </a:path>
              <a:path w="4499848" h="1981201" stroke="0" extrusionOk="0">
                <a:moveTo>
                  <a:pt x="0" y="0"/>
                </a:moveTo>
                <a:cubicBezTo>
                  <a:pt x="295005" y="29692"/>
                  <a:pt x="350932" y="12326"/>
                  <a:pt x="597837" y="0"/>
                </a:cubicBezTo>
                <a:cubicBezTo>
                  <a:pt x="844742" y="-12326"/>
                  <a:pt x="931123" y="-23959"/>
                  <a:pt x="1105677" y="0"/>
                </a:cubicBezTo>
                <a:cubicBezTo>
                  <a:pt x="1280231" y="23959"/>
                  <a:pt x="1587616" y="6256"/>
                  <a:pt x="1838509" y="0"/>
                </a:cubicBezTo>
                <a:cubicBezTo>
                  <a:pt x="2089402" y="-6256"/>
                  <a:pt x="2286220" y="18423"/>
                  <a:pt x="2436346" y="0"/>
                </a:cubicBezTo>
                <a:cubicBezTo>
                  <a:pt x="2586472" y="-18423"/>
                  <a:pt x="2881927" y="-24320"/>
                  <a:pt x="3034183" y="0"/>
                </a:cubicBezTo>
                <a:cubicBezTo>
                  <a:pt x="3186439" y="24320"/>
                  <a:pt x="3505984" y="-2719"/>
                  <a:pt x="3767016" y="0"/>
                </a:cubicBezTo>
                <a:cubicBezTo>
                  <a:pt x="4028048" y="2719"/>
                  <a:pt x="4295656" y="26566"/>
                  <a:pt x="4499848" y="0"/>
                </a:cubicBezTo>
                <a:cubicBezTo>
                  <a:pt x="4497895" y="244907"/>
                  <a:pt x="4474405" y="382016"/>
                  <a:pt x="4499848" y="700024"/>
                </a:cubicBezTo>
                <a:cubicBezTo>
                  <a:pt x="4525291" y="1018032"/>
                  <a:pt x="4498035" y="1142651"/>
                  <a:pt x="4499848" y="1320801"/>
                </a:cubicBezTo>
                <a:cubicBezTo>
                  <a:pt x="4501661" y="1498951"/>
                  <a:pt x="4526705" y="1727153"/>
                  <a:pt x="4499848" y="1981201"/>
                </a:cubicBezTo>
                <a:cubicBezTo>
                  <a:pt x="4366859" y="1977836"/>
                  <a:pt x="4009560" y="1950852"/>
                  <a:pt x="3857013" y="1981201"/>
                </a:cubicBezTo>
                <a:cubicBezTo>
                  <a:pt x="3704467" y="2011550"/>
                  <a:pt x="3461664" y="1994901"/>
                  <a:pt x="3259176" y="1981201"/>
                </a:cubicBezTo>
                <a:cubicBezTo>
                  <a:pt x="3056688" y="1967501"/>
                  <a:pt x="2745371" y="1978224"/>
                  <a:pt x="2526343" y="1981201"/>
                </a:cubicBezTo>
                <a:cubicBezTo>
                  <a:pt x="2307315" y="1984178"/>
                  <a:pt x="2154350" y="1977117"/>
                  <a:pt x="1793511" y="1981201"/>
                </a:cubicBezTo>
                <a:cubicBezTo>
                  <a:pt x="1432672" y="1985285"/>
                  <a:pt x="1443106" y="1998437"/>
                  <a:pt x="1240672" y="1981201"/>
                </a:cubicBezTo>
                <a:cubicBezTo>
                  <a:pt x="1038238" y="1963965"/>
                  <a:pt x="789261" y="1960088"/>
                  <a:pt x="597837" y="1981201"/>
                </a:cubicBezTo>
                <a:cubicBezTo>
                  <a:pt x="406413" y="2002314"/>
                  <a:pt x="157827" y="1968721"/>
                  <a:pt x="0" y="1981201"/>
                </a:cubicBezTo>
                <a:cubicBezTo>
                  <a:pt x="-24690" y="1704616"/>
                  <a:pt x="-12644" y="1527321"/>
                  <a:pt x="0" y="1320801"/>
                </a:cubicBezTo>
                <a:cubicBezTo>
                  <a:pt x="12644" y="1114281"/>
                  <a:pt x="208" y="997104"/>
                  <a:pt x="0" y="700024"/>
                </a:cubicBezTo>
                <a:cubicBezTo>
                  <a:pt x="-208" y="402944"/>
                  <a:pt x="32714" y="152624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sk:type>
                    <ask:lineSketchFreehand/>
                  </ask:type>
                </ask:lineSketchStyleProps>
              </a:ext>
            </a:extLst>
          </a:ln>
        </p:spPr>
        <p:txBody>
          <a:bodyPr/>
          <a:lstStyle/>
          <a:p>
            <a:pPr marL="0" indent="0">
              <a:buNone/>
            </a:pPr>
            <a:r>
              <a:rPr lang="en-US" sz="2800" dirty="0">
                <a:latin typeface="+mn-lt"/>
              </a:rPr>
              <a:t>Danielle Lewis</a:t>
            </a:r>
          </a:p>
          <a:p>
            <a:pPr marL="0" indent="0">
              <a:buNone/>
            </a:pPr>
            <a:r>
              <a:rPr lang="en-US" sz="2800" dirty="0">
                <a:latin typeface="+mn-lt"/>
              </a:rPr>
              <a:t>P-Card Administrator</a:t>
            </a:r>
          </a:p>
          <a:p>
            <a:pPr marL="0" indent="0">
              <a:buNone/>
            </a:pPr>
            <a:r>
              <a:rPr lang="en-US" sz="2800" dirty="0">
                <a:latin typeface="+mn-lt"/>
              </a:rPr>
              <a:t>x2407</a:t>
            </a:r>
          </a:p>
          <a:p>
            <a:pPr marL="0" indent="0">
              <a:buNone/>
            </a:pPr>
            <a:r>
              <a:rPr lang="en-US" sz="2800" dirty="0">
                <a:latin typeface="+mn-lt"/>
                <a:hlinkClick r:id="rId3"/>
              </a:rPr>
              <a:t>danielle.lewis@cortland.edu</a:t>
            </a:r>
            <a:endParaRPr lang="en-US" sz="2800" dirty="0">
              <a:latin typeface="+mn-lt"/>
            </a:endParaRP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FB306BA9-2D19-3840-1D64-7DD228AC58FA}"/>
              </a:ext>
            </a:extLst>
          </p:cNvPr>
          <p:cNvSpPr txBox="1">
            <a:spLocks/>
          </p:cNvSpPr>
          <p:nvPr/>
        </p:nvSpPr>
        <p:spPr>
          <a:xfrm>
            <a:off x="7615639" y="2774673"/>
            <a:ext cx="5798537" cy="1981201"/>
          </a:xfrm>
          <a:custGeom>
            <a:avLst/>
            <a:gdLst>
              <a:gd name="csX0" fmla="*/ 0 w 5798537"/>
              <a:gd name="csY0" fmla="*/ 0 h 1981201"/>
              <a:gd name="csX1" fmla="*/ 760253 w 5798537"/>
              <a:gd name="csY1" fmla="*/ 0 h 1981201"/>
              <a:gd name="csX2" fmla="*/ 1346549 w 5798537"/>
              <a:gd name="csY2" fmla="*/ 0 h 1981201"/>
              <a:gd name="csX3" fmla="*/ 2048816 w 5798537"/>
              <a:gd name="csY3" fmla="*/ 0 h 1981201"/>
              <a:gd name="csX4" fmla="*/ 2519142 w 5798537"/>
              <a:gd name="csY4" fmla="*/ 0 h 1981201"/>
              <a:gd name="csX5" fmla="*/ 3279395 w 5798537"/>
              <a:gd name="csY5" fmla="*/ 0 h 1981201"/>
              <a:gd name="csX6" fmla="*/ 3923677 w 5798537"/>
              <a:gd name="csY6" fmla="*/ 0 h 1981201"/>
              <a:gd name="csX7" fmla="*/ 4509973 w 5798537"/>
              <a:gd name="csY7" fmla="*/ 0 h 1981201"/>
              <a:gd name="csX8" fmla="*/ 5798537 w 5798537"/>
              <a:gd name="csY8" fmla="*/ 0 h 1981201"/>
              <a:gd name="csX9" fmla="*/ 5798537 w 5798537"/>
              <a:gd name="csY9" fmla="*/ 600964 h 1981201"/>
              <a:gd name="csX10" fmla="*/ 5798537 w 5798537"/>
              <a:gd name="csY10" fmla="*/ 1300989 h 1981201"/>
              <a:gd name="csX11" fmla="*/ 5798537 w 5798537"/>
              <a:gd name="csY11" fmla="*/ 1981201 h 1981201"/>
              <a:gd name="csX12" fmla="*/ 5096270 w 5798537"/>
              <a:gd name="csY12" fmla="*/ 1981201 h 1981201"/>
              <a:gd name="csX13" fmla="*/ 4625944 w 5798537"/>
              <a:gd name="csY13" fmla="*/ 1981201 h 1981201"/>
              <a:gd name="csX14" fmla="*/ 4155618 w 5798537"/>
              <a:gd name="csY14" fmla="*/ 1981201 h 1981201"/>
              <a:gd name="csX15" fmla="*/ 3685292 w 5798537"/>
              <a:gd name="csY15" fmla="*/ 1981201 h 1981201"/>
              <a:gd name="csX16" fmla="*/ 2983025 w 5798537"/>
              <a:gd name="csY16" fmla="*/ 1981201 h 1981201"/>
              <a:gd name="csX17" fmla="*/ 2512699 w 5798537"/>
              <a:gd name="csY17" fmla="*/ 1981201 h 1981201"/>
              <a:gd name="csX18" fmla="*/ 2042374 w 5798537"/>
              <a:gd name="csY18" fmla="*/ 1981201 h 1981201"/>
              <a:gd name="csX19" fmla="*/ 1572048 w 5798537"/>
              <a:gd name="csY19" fmla="*/ 1981201 h 1981201"/>
              <a:gd name="csX20" fmla="*/ 985751 w 5798537"/>
              <a:gd name="csY20" fmla="*/ 1981201 h 1981201"/>
              <a:gd name="csX21" fmla="*/ 0 w 5798537"/>
              <a:gd name="csY21" fmla="*/ 1981201 h 1981201"/>
              <a:gd name="csX22" fmla="*/ 0 w 5798537"/>
              <a:gd name="csY22" fmla="*/ 1320801 h 1981201"/>
              <a:gd name="csX23" fmla="*/ 0 w 5798537"/>
              <a:gd name="csY23" fmla="*/ 700024 h 1981201"/>
              <a:gd name="csX24" fmla="*/ 0 w 5798537"/>
              <a:gd name="csY24" fmla="*/ 0 h 198120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</a:cxnLst>
            <a:rect l="l" t="t" r="r" b="b"/>
            <a:pathLst>
              <a:path w="5798537" h="1981201" fill="none" extrusionOk="0">
                <a:moveTo>
                  <a:pt x="0" y="0"/>
                </a:moveTo>
                <a:cubicBezTo>
                  <a:pt x="297917" y="-30823"/>
                  <a:pt x="569389" y="13370"/>
                  <a:pt x="760253" y="0"/>
                </a:cubicBezTo>
                <a:cubicBezTo>
                  <a:pt x="951117" y="-13370"/>
                  <a:pt x="1080040" y="-19170"/>
                  <a:pt x="1346549" y="0"/>
                </a:cubicBezTo>
                <a:cubicBezTo>
                  <a:pt x="1613058" y="19170"/>
                  <a:pt x="1781868" y="-24266"/>
                  <a:pt x="2048816" y="0"/>
                </a:cubicBezTo>
                <a:cubicBezTo>
                  <a:pt x="2315764" y="24266"/>
                  <a:pt x="2373595" y="13155"/>
                  <a:pt x="2519142" y="0"/>
                </a:cubicBezTo>
                <a:cubicBezTo>
                  <a:pt x="2664689" y="-13155"/>
                  <a:pt x="3122487" y="-1728"/>
                  <a:pt x="3279395" y="0"/>
                </a:cubicBezTo>
                <a:cubicBezTo>
                  <a:pt x="3436303" y="1728"/>
                  <a:pt x="3684553" y="-6134"/>
                  <a:pt x="3923677" y="0"/>
                </a:cubicBezTo>
                <a:cubicBezTo>
                  <a:pt x="4162801" y="6134"/>
                  <a:pt x="4231731" y="19073"/>
                  <a:pt x="4509973" y="0"/>
                </a:cubicBezTo>
                <a:cubicBezTo>
                  <a:pt x="4788215" y="-19073"/>
                  <a:pt x="5407354" y="27345"/>
                  <a:pt x="5798537" y="0"/>
                </a:cubicBezTo>
                <a:cubicBezTo>
                  <a:pt x="5792056" y="184015"/>
                  <a:pt x="5815884" y="414715"/>
                  <a:pt x="5798537" y="600964"/>
                </a:cubicBezTo>
                <a:cubicBezTo>
                  <a:pt x="5781190" y="787213"/>
                  <a:pt x="5768674" y="1091820"/>
                  <a:pt x="5798537" y="1300989"/>
                </a:cubicBezTo>
                <a:cubicBezTo>
                  <a:pt x="5828400" y="1510158"/>
                  <a:pt x="5808322" y="1759335"/>
                  <a:pt x="5798537" y="1981201"/>
                </a:cubicBezTo>
                <a:cubicBezTo>
                  <a:pt x="5468510" y="1959073"/>
                  <a:pt x="5381476" y="2008435"/>
                  <a:pt x="5096270" y="1981201"/>
                </a:cubicBezTo>
                <a:cubicBezTo>
                  <a:pt x="4811064" y="1953967"/>
                  <a:pt x="4771616" y="1972195"/>
                  <a:pt x="4625944" y="1981201"/>
                </a:cubicBezTo>
                <a:cubicBezTo>
                  <a:pt x="4480272" y="1990207"/>
                  <a:pt x="4278297" y="1993416"/>
                  <a:pt x="4155618" y="1981201"/>
                </a:cubicBezTo>
                <a:cubicBezTo>
                  <a:pt x="4032939" y="1968986"/>
                  <a:pt x="3910984" y="1987609"/>
                  <a:pt x="3685292" y="1981201"/>
                </a:cubicBezTo>
                <a:cubicBezTo>
                  <a:pt x="3459600" y="1974793"/>
                  <a:pt x="3185336" y="1946326"/>
                  <a:pt x="2983025" y="1981201"/>
                </a:cubicBezTo>
                <a:cubicBezTo>
                  <a:pt x="2780714" y="2016076"/>
                  <a:pt x="2670285" y="1986887"/>
                  <a:pt x="2512699" y="1981201"/>
                </a:cubicBezTo>
                <a:cubicBezTo>
                  <a:pt x="2355113" y="1975515"/>
                  <a:pt x="2211445" y="1972333"/>
                  <a:pt x="2042374" y="1981201"/>
                </a:cubicBezTo>
                <a:cubicBezTo>
                  <a:pt x="1873304" y="1990069"/>
                  <a:pt x="1733525" y="2004268"/>
                  <a:pt x="1572048" y="1981201"/>
                </a:cubicBezTo>
                <a:cubicBezTo>
                  <a:pt x="1410571" y="1958134"/>
                  <a:pt x="1135609" y="1997384"/>
                  <a:pt x="985751" y="1981201"/>
                </a:cubicBezTo>
                <a:cubicBezTo>
                  <a:pt x="835893" y="1965018"/>
                  <a:pt x="364972" y="1967033"/>
                  <a:pt x="0" y="1981201"/>
                </a:cubicBezTo>
                <a:cubicBezTo>
                  <a:pt x="14441" y="1823435"/>
                  <a:pt x="20000" y="1527378"/>
                  <a:pt x="0" y="1320801"/>
                </a:cubicBezTo>
                <a:cubicBezTo>
                  <a:pt x="-20000" y="1114224"/>
                  <a:pt x="5315" y="836984"/>
                  <a:pt x="0" y="700024"/>
                </a:cubicBezTo>
                <a:cubicBezTo>
                  <a:pt x="-5315" y="563064"/>
                  <a:pt x="18813" y="270829"/>
                  <a:pt x="0" y="0"/>
                </a:cubicBezTo>
                <a:close/>
              </a:path>
              <a:path w="5798537" h="1981201" stroke="0" extrusionOk="0">
                <a:moveTo>
                  <a:pt x="0" y="0"/>
                </a:moveTo>
                <a:cubicBezTo>
                  <a:pt x="206212" y="-22459"/>
                  <a:pt x="450745" y="8340"/>
                  <a:pt x="760253" y="0"/>
                </a:cubicBezTo>
                <a:cubicBezTo>
                  <a:pt x="1069761" y="-8340"/>
                  <a:pt x="1255515" y="-17948"/>
                  <a:pt x="1404535" y="0"/>
                </a:cubicBezTo>
                <a:cubicBezTo>
                  <a:pt x="1553555" y="17948"/>
                  <a:pt x="1681525" y="-23725"/>
                  <a:pt x="1932846" y="0"/>
                </a:cubicBezTo>
                <a:cubicBezTo>
                  <a:pt x="2184167" y="23725"/>
                  <a:pt x="2267672" y="-18943"/>
                  <a:pt x="2577128" y="0"/>
                </a:cubicBezTo>
                <a:cubicBezTo>
                  <a:pt x="2886584" y="18943"/>
                  <a:pt x="3079608" y="6475"/>
                  <a:pt x="3337380" y="0"/>
                </a:cubicBezTo>
                <a:cubicBezTo>
                  <a:pt x="3595152" y="-6475"/>
                  <a:pt x="3694574" y="22666"/>
                  <a:pt x="3865691" y="0"/>
                </a:cubicBezTo>
                <a:cubicBezTo>
                  <a:pt x="4036808" y="-22666"/>
                  <a:pt x="4230803" y="23284"/>
                  <a:pt x="4336017" y="0"/>
                </a:cubicBezTo>
                <a:cubicBezTo>
                  <a:pt x="4441231" y="-23284"/>
                  <a:pt x="4790292" y="30048"/>
                  <a:pt x="4980299" y="0"/>
                </a:cubicBezTo>
                <a:cubicBezTo>
                  <a:pt x="5170306" y="-30048"/>
                  <a:pt x="5421523" y="-6758"/>
                  <a:pt x="5798537" y="0"/>
                </a:cubicBezTo>
                <a:cubicBezTo>
                  <a:pt x="5781532" y="230562"/>
                  <a:pt x="5821948" y="348777"/>
                  <a:pt x="5798537" y="680212"/>
                </a:cubicBezTo>
                <a:cubicBezTo>
                  <a:pt x="5775126" y="1011647"/>
                  <a:pt x="5822378" y="1133090"/>
                  <a:pt x="5798537" y="1320801"/>
                </a:cubicBezTo>
                <a:cubicBezTo>
                  <a:pt x="5774696" y="1508512"/>
                  <a:pt x="5767291" y="1743694"/>
                  <a:pt x="5798537" y="1981201"/>
                </a:cubicBezTo>
                <a:cubicBezTo>
                  <a:pt x="5539746" y="1956683"/>
                  <a:pt x="5246075" y="1994341"/>
                  <a:pt x="5096270" y="1981201"/>
                </a:cubicBezTo>
                <a:cubicBezTo>
                  <a:pt x="4946465" y="1968061"/>
                  <a:pt x="4638593" y="1998153"/>
                  <a:pt x="4509973" y="1981201"/>
                </a:cubicBezTo>
                <a:cubicBezTo>
                  <a:pt x="4381353" y="1964249"/>
                  <a:pt x="4070221" y="1963305"/>
                  <a:pt x="3807706" y="1981201"/>
                </a:cubicBezTo>
                <a:cubicBezTo>
                  <a:pt x="3545191" y="1999097"/>
                  <a:pt x="3424375" y="2010231"/>
                  <a:pt x="3047453" y="1981201"/>
                </a:cubicBezTo>
                <a:cubicBezTo>
                  <a:pt x="2670531" y="1952171"/>
                  <a:pt x="2650687" y="1992864"/>
                  <a:pt x="2345186" y="1981201"/>
                </a:cubicBezTo>
                <a:cubicBezTo>
                  <a:pt x="2039685" y="1969538"/>
                  <a:pt x="1854069" y="1952066"/>
                  <a:pt x="1700904" y="1981201"/>
                </a:cubicBezTo>
                <a:cubicBezTo>
                  <a:pt x="1547739" y="2010336"/>
                  <a:pt x="1450730" y="1978164"/>
                  <a:pt x="1230578" y="1981201"/>
                </a:cubicBezTo>
                <a:cubicBezTo>
                  <a:pt x="1010426" y="1984238"/>
                  <a:pt x="852149" y="1972073"/>
                  <a:pt x="586297" y="1981201"/>
                </a:cubicBezTo>
                <a:cubicBezTo>
                  <a:pt x="320445" y="1990329"/>
                  <a:pt x="286593" y="1992130"/>
                  <a:pt x="0" y="1981201"/>
                </a:cubicBezTo>
                <a:cubicBezTo>
                  <a:pt x="-22743" y="1744113"/>
                  <a:pt x="2501" y="1611521"/>
                  <a:pt x="0" y="1281177"/>
                </a:cubicBezTo>
                <a:cubicBezTo>
                  <a:pt x="-2501" y="950833"/>
                  <a:pt x="10538" y="828707"/>
                  <a:pt x="0" y="660400"/>
                </a:cubicBezTo>
                <a:cubicBezTo>
                  <a:pt x="-10538" y="492093"/>
                  <a:pt x="-25920" y="308726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98176570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/>
          <a:lstStyle>
            <a:lvl1pPr marL="685800" marR="0" indent="-6858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500" b="0" i="0">
                <a:solidFill>
                  <a:srgbClr val="2C303C"/>
                </a:solidFill>
                <a:latin typeface="Agenda-Light" panose="02000603040000020004" pitchFamily="2" charset="0"/>
                <a:ea typeface="+mn-ea"/>
                <a:cs typeface="+mn-cs"/>
              </a:defRPr>
            </a:lvl1pPr>
            <a:lvl2pPr marL="10287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2pPr>
            <a:lvl3pPr marL="14859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3pPr>
            <a:lvl4pPr marL="19431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4pPr>
            <a:lvl5pPr marL="24003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800" kern="0" dirty="0">
                <a:latin typeface="+mn-lt"/>
              </a:rPr>
              <a:t>Casey Avery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800" kern="0" dirty="0">
                <a:latin typeface="+mn-lt"/>
              </a:rPr>
              <a:t>Associate Director of Purchasing &amp; AP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800" kern="0" dirty="0">
                <a:latin typeface="+mn-lt"/>
              </a:rPr>
              <a:t>x2307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800" kern="0" dirty="0">
                <a:latin typeface="+mn-lt"/>
                <a:hlinkClick r:id="rId4"/>
              </a:rPr>
              <a:t>casey.avery@cortland.edu</a:t>
            </a:r>
            <a:endParaRPr lang="en-US" sz="2800" kern="0" dirty="0">
              <a:latin typeface="+mn-lt"/>
            </a:endParaRP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C1C52DB2-B275-0B78-2CEA-3CD431DD9A8A}"/>
              </a:ext>
            </a:extLst>
          </p:cNvPr>
          <p:cNvSpPr txBox="1">
            <a:spLocks/>
          </p:cNvSpPr>
          <p:nvPr/>
        </p:nvSpPr>
        <p:spPr>
          <a:xfrm>
            <a:off x="2049462" y="5654675"/>
            <a:ext cx="11277600" cy="4038600"/>
          </a:xfrm>
          <a:custGeom>
            <a:avLst/>
            <a:gdLst>
              <a:gd name="csX0" fmla="*/ 0 w 11277600"/>
              <a:gd name="csY0" fmla="*/ 0 h 4038600"/>
              <a:gd name="csX1" fmla="*/ 550612 w 11277600"/>
              <a:gd name="csY1" fmla="*/ 0 h 4038600"/>
              <a:gd name="csX2" fmla="*/ 875672 w 11277600"/>
              <a:gd name="csY2" fmla="*/ 0 h 4038600"/>
              <a:gd name="csX3" fmla="*/ 1426285 w 11277600"/>
              <a:gd name="csY3" fmla="*/ 0 h 4038600"/>
              <a:gd name="csX4" fmla="*/ 1864121 w 11277600"/>
              <a:gd name="csY4" fmla="*/ 0 h 4038600"/>
              <a:gd name="csX5" fmla="*/ 2189181 w 11277600"/>
              <a:gd name="csY5" fmla="*/ 0 h 4038600"/>
              <a:gd name="csX6" fmla="*/ 2965345 w 11277600"/>
              <a:gd name="csY6" fmla="*/ 0 h 4038600"/>
              <a:gd name="csX7" fmla="*/ 3403182 w 11277600"/>
              <a:gd name="csY7" fmla="*/ 0 h 4038600"/>
              <a:gd name="csX8" fmla="*/ 3728242 w 11277600"/>
              <a:gd name="csY8" fmla="*/ 0 h 4038600"/>
              <a:gd name="csX9" fmla="*/ 4391630 w 11277600"/>
              <a:gd name="csY9" fmla="*/ 0 h 4038600"/>
              <a:gd name="csX10" fmla="*/ 4829466 w 11277600"/>
              <a:gd name="csY10" fmla="*/ 0 h 4038600"/>
              <a:gd name="csX11" fmla="*/ 5492855 w 11277600"/>
              <a:gd name="csY11" fmla="*/ 0 h 4038600"/>
              <a:gd name="csX12" fmla="*/ 6381795 w 11277600"/>
              <a:gd name="csY12" fmla="*/ 0 h 4038600"/>
              <a:gd name="csX13" fmla="*/ 7270735 w 11277600"/>
              <a:gd name="csY13" fmla="*/ 0 h 4038600"/>
              <a:gd name="csX14" fmla="*/ 8159675 w 11277600"/>
              <a:gd name="csY14" fmla="*/ 0 h 4038600"/>
              <a:gd name="csX15" fmla="*/ 8823064 w 11277600"/>
              <a:gd name="csY15" fmla="*/ 0 h 4038600"/>
              <a:gd name="csX16" fmla="*/ 9148124 w 11277600"/>
              <a:gd name="csY16" fmla="*/ 0 h 4038600"/>
              <a:gd name="csX17" fmla="*/ 10037064 w 11277600"/>
              <a:gd name="csY17" fmla="*/ 0 h 4038600"/>
              <a:gd name="csX18" fmla="*/ 10474900 w 11277600"/>
              <a:gd name="csY18" fmla="*/ 0 h 4038600"/>
              <a:gd name="csX19" fmla="*/ 11277600 w 11277600"/>
              <a:gd name="csY19" fmla="*/ 0 h 4038600"/>
              <a:gd name="csX20" fmla="*/ 11277600 w 11277600"/>
              <a:gd name="csY20" fmla="*/ 632714 h 4038600"/>
              <a:gd name="csX21" fmla="*/ 11277600 w 11277600"/>
              <a:gd name="csY21" fmla="*/ 1305814 h 4038600"/>
              <a:gd name="csX22" fmla="*/ 11277600 w 11277600"/>
              <a:gd name="csY22" fmla="*/ 1898142 h 4038600"/>
              <a:gd name="csX23" fmla="*/ 11277600 w 11277600"/>
              <a:gd name="csY23" fmla="*/ 2571242 h 4038600"/>
              <a:gd name="csX24" fmla="*/ 11277600 w 11277600"/>
              <a:gd name="csY24" fmla="*/ 3244342 h 4038600"/>
              <a:gd name="csX25" fmla="*/ 11277600 w 11277600"/>
              <a:gd name="csY25" fmla="*/ 4038600 h 4038600"/>
              <a:gd name="csX26" fmla="*/ 10501436 w 11277600"/>
              <a:gd name="csY26" fmla="*/ 4038600 h 4038600"/>
              <a:gd name="csX27" fmla="*/ 9950824 w 11277600"/>
              <a:gd name="csY27" fmla="*/ 4038600 h 4038600"/>
              <a:gd name="csX28" fmla="*/ 9625763 w 11277600"/>
              <a:gd name="csY28" fmla="*/ 4038600 h 4038600"/>
              <a:gd name="csX29" fmla="*/ 8962375 w 11277600"/>
              <a:gd name="csY29" fmla="*/ 4038600 h 4038600"/>
              <a:gd name="csX30" fmla="*/ 8524539 w 11277600"/>
              <a:gd name="csY30" fmla="*/ 4038600 h 4038600"/>
              <a:gd name="csX31" fmla="*/ 7973927 w 11277600"/>
              <a:gd name="csY31" fmla="*/ 4038600 h 4038600"/>
              <a:gd name="csX32" fmla="*/ 7423314 w 11277600"/>
              <a:gd name="csY32" fmla="*/ 4038600 h 4038600"/>
              <a:gd name="csX33" fmla="*/ 6872702 w 11277600"/>
              <a:gd name="csY33" fmla="*/ 4038600 h 4038600"/>
              <a:gd name="csX34" fmla="*/ 6322090 w 11277600"/>
              <a:gd name="csY34" fmla="*/ 4038600 h 4038600"/>
              <a:gd name="csX35" fmla="*/ 5771478 w 11277600"/>
              <a:gd name="csY35" fmla="*/ 4038600 h 4038600"/>
              <a:gd name="csX36" fmla="*/ 5108089 w 11277600"/>
              <a:gd name="csY36" fmla="*/ 4038600 h 4038600"/>
              <a:gd name="csX37" fmla="*/ 4783029 w 11277600"/>
              <a:gd name="csY37" fmla="*/ 4038600 h 4038600"/>
              <a:gd name="csX38" fmla="*/ 4006865 w 11277600"/>
              <a:gd name="csY38" fmla="*/ 4038600 h 4038600"/>
              <a:gd name="csX39" fmla="*/ 3456253 w 11277600"/>
              <a:gd name="csY39" fmla="*/ 4038600 h 4038600"/>
              <a:gd name="csX40" fmla="*/ 2567312 w 11277600"/>
              <a:gd name="csY40" fmla="*/ 4038600 h 4038600"/>
              <a:gd name="csX41" fmla="*/ 1678372 w 11277600"/>
              <a:gd name="csY41" fmla="*/ 4038600 h 4038600"/>
              <a:gd name="csX42" fmla="*/ 1014984 w 11277600"/>
              <a:gd name="csY42" fmla="*/ 4038600 h 4038600"/>
              <a:gd name="csX43" fmla="*/ 0 w 11277600"/>
              <a:gd name="csY43" fmla="*/ 4038600 h 4038600"/>
              <a:gd name="csX44" fmla="*/ 0 w 11277600"/>
              <a:gd name="csY44" fmla="*/ 3446272 h 4038600"/>
              <a:gd name="csX45" fmla="*/ 0 w 11277600"/>
              <a:gd name="csY45" fmla="*/ 2692400 h 4038600"/>
              <a:gd name="csX46" fmla="*/ 0 w 11277600"/>
              <a:gd name="csY46" fmla="*/ 1978914 h 4038600"/>
              <a:gd name="csX47" fmla="*/ 0 w 11277600"/>
              <a:gd name="csY47" fmla="*/ 1426972 h 4038600"/>
              <a:gd name="csX48" fmla="*/ 0 w 11277600"/>
              <a:gd name="csY48" fmla="*/ 875030 h 4038600"/>
              <a:gd name="csX49" fmla="*/ 0 w 11277600"/>
              <a:gd name="csY49" fmla="*/ 0 h 40386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</a:cxnLst>
            <a:rect l="l" t="t" r="r" b="b"/>
            <a:pathLst>
              <a:path w="11277600" h="4038600" fill="none" extrusionOk="0">
                <a:moveTo>
                  <a:pt x="0" y="0"/>
                </a:moveTo>
                <a:cubicBezTo>
                  <a:pt x="130439" y="7058"/>
                  <a:pt x="380335" y="-11949"/>
                  <a:pt x="550612" y="0"/>
                </a:cubicBezTo>
                <a:cubicBezTo>
                  <a:pt x="720889" y="11949"/>
                  <a:pt x="763187" y="-6143"/>
                  <a:pt x="875672" y="0"/>
                </a:cubicBezTo>
                <a:cubicBezTo>
                  <a:pt x="988157" y="6143"/>
                  <a:pt x="1218552" y="14938"/>
                  <a:pt x="1426285" y="0"/>
                </a:cubicBezTo>
                <a:cubicBezTo>
                  <a:pt x="1634018" y="-14938"/>
                  <a:pt x="1678148" y="11077"/>
                  <a:pt x="1864121" y="0"/>
                </a:cubicBezTo>
                <a:cubicBezTo>
                  <a:pt x="2050094" y="-11077"/>
                  <a:pt x="2082190" y="-5040"/>
                  <a:pt x="2189181" y="0"/>
                </a:cubicBezTo>
                <a:cubicBezTo>
                  <a:pt x="2296172" y="5040"/>
                  <a:pt x="2588617" y="9"/>
                  <a:pt x="2965345" y="0"/>
                </a:cubicBezTo>
                <a:cubicBezTo>
                  <a:pt x="3342073" y="-9"/>
                  <a:pt x="3214447" y="-6846"/>
                  <a:pt x="3403182" y="0"/>
                </a:cubicBezTo>
                <a:cubicBezTo>
                  <a:pt x="3591917" y="6846"/>
                  <a:pt x="3603296" y="14522"/>
                  <a:pt x="3728242" y="0"/>
                </a:cubicBezTo>
                <a:cubicBezTo>
                  <a:pt x="3853188" y="-14522"/>
                  <a:pt x="4257141" y="-30719"/>
                  <a:pt x="4391630" y="0"/>
                </a:cubicBezTo>
                <a:cubicBezTo>
                  <a:pt x="4526119" y="30719"/>
                  <a:pt x="4701006" y="18957"/>
                  <a:pt x="4829466" y="0"/>
                </a:cubicBezTo>
                <a:cubicBezTo>
                  <a:pt x="4957926" y="-18957"/>
                  <a:pt x="5223654" y="5251"/>
                  <a:pt x="5492855" y="0"/>
                </a:cubicBezTo>
                <a:cubicBezTo>
                  <a:pt x="5762056" y="-5251"/>
                  <a:pt x="6064666" y="36442"/>
                  <a:pt x="6381795" y="0"/>
                </a:cubicBezTo>
                <a:cubicBezTo>
                  <a:pt x="6698924" y="-36442"/>
                  <a:pt x="7068488" y="27479"/>
                  <a:pt x="7270735" y="0"/>
                </a:cubicBezTo>
                <a:cubicBezTo>
                  <a:pt x="7472982" y="-27479"/>
                  <a:pt x="7834428" y="-5255"/>
                  <a:pt x="8159675" y="0"/>
                </a:cubicBezTo>
                <a:cubicBezTo>
                  <a:pt x="8484922" y="5255"/>
                  <a:pt x="8610934" y="4296"/>
                  <a:pt x="8823064" y="0"/>
                </a:cubicBezTo>
                <a:cubicBezTo>
                  <a:pt x="9035194" y="-4296"/>
                  <a:pt x="9077046" y="2734"/>
                  <a:pt x="9148124" y="0"/>
                </a:cubicBezTo>
                <a:cubicBezTo>
                  <a:pt x="9219202" y="-2734"/>
                  <a:pt x="9708395" y="27020"/>
                  <a:pt x="10037064" y="0"/>
                </a:cubicBezTo>
                <a:cubicBezTo>
                  <a:pt x="10365733" y="-27020"/>
                  <a:pt x="10365311" y="2344"/>
                  <a:pt x="10474900" y="0"/>
                </a:cubicBezTo>
                <a:cubicBezTo>
                  <a:pt x="10584489" y="-2344"/>
                  <a:pt x="11035195" y="3472"/>
                  <a:pt x="11277600" y="0"/>
                </a:cubicBezTo>
                <a:cubicBezTo>
                  <a:pt x="11292173" y="259632"/>
                  <a:pt x="11268322" y="322199"/>
                  <a:pt x="11277600" y="632714"/>
                </a:cubicBezTo>
                <a:cubicBezTo>
                  <a:pt x="11286878" y="943229"/>
                  <a:pt x="11299234" y="1131088"/>
                  <a:pt x="11277600" y="1305814"/>
                </a:cubicBezTo>
                <a:cubicBezTo>
                  <a:pt x="11255966" y="1480540"/>
                  <a:pt x="11255589" y="1693664"/>
                  <a:pt x="11277600" y="1898142"/>
                </a:cubicBezTo>
                <a:cubicBezTo>
                  <a:pt x="11299611" y="2102620"/>
                  <a:pt x="11244319" y="2280574"/>
                  <a:pt x="11277600" y="2571242"/>
                </a:cubicBezTo>
                <a:cubicBezTo>
                  <a:pt x="11310881" y="2861910"/>
                  <a:pt x="11284045" y="2993228"/>
                  <a:pt x="11277600" y="3244342"/>
                </a:cubicBezTo>
                <a:cubicBezTo>
                  <a:pt x="11271155" y="3495456"/>
                  <a:pt x="11314008" y="3736668"/>
                  <a:pt x="11277600" y="4038600"/>
                </a:cubicBezTo>
                <a:cubicBezTo>
                  <a:pt x="11044004" y="4027412"/>
                  <a:pt x="10781771" y="4076945"/>
                  <a:pt x="10501436" y="4038600"/>
                </a:cubicBezTo>
                <a:cubicBezTo>
                  <a:pt x="10221101" y="4000255"/>
                  <a:pt x="10189731" y="4041150"/>
                  <a:pt x="9950824" y="4038600"/>
                </a:cubicBezTo>
                <a:cubicBezTo>
                  <a:pt x="9711917" y="4036050"/>
                  <a:pt x="9714046" y="4054132"/>
                  <a:pt x="9625763" y="4038600"/>
                </a:cubicBezTo>
                <a:cubicBezTo>
                  <a:pt x="9537480" y="4023068"/>
                  <a:pt x="9265878" y="4017260"/>
                  <a:pt x="8962375" y="4038600"/>
                </a:cubicBezTo>
                <a:cubicBezTo>
                  <a:pt x="8658872" y="4059940"/>
                  <a:pt x="8621620" y="4033720"/>
                  <a:pt x="8524539" y="4038600"/>
                </a:cubicBezTo>
                <a:cubicBezTo>
                  <a:pt x="8427458" y="4043480"/>
                  <a:pt x="8128633" y="4054100"/>
                  <a:pt x="7973927" y="4038600"/>
                </a:cubicBezTo>
                <a:cubicBezTo>
                  <a:pt x="7819221" y="4023100"/>
                  <a:pt x="7614043" y="4026717"/>
                  <a:pt x="7423314" y="4038600"/>
                </a:cubicBezTo>
                <a:cubicBezTo>
                  <a:pt x="7232585" y="4050483"/>
                  <a:pt x="7114055" y="4059201"/>
                  <a:pt x="6872702" y="4038600"/>
                </a:cubicBezTo>
                <a:cubicBezTo>
                  <a:pt x="6631349" y="4017999"/>
                  <a:pt x="6472728" y="4065052"/>
                  <a:pt x="6322090" y="4038600"/>
                </a:cubicBezTo>
                <a:cubicBezTo>
                  <a:pt x="6171452" y="4012148"/>
                  <a:pt x="6017840" y="4016949"/>
                  <a:pt x="5771478" y="4038600"/>
                </a:cubicBezTo>
                <a:cubicBezTo>
                  <a:pt x="5525116" y="4060251"/>
                  <a:pt x="5339849" y="4016743"/>
                  <a:pt x="5108089" y="4038600"/>
                </a:cubicBezTo>
                <a:cubicBezTo>
                  <a:pt x="4876329" y="4060457"/>
                  <a:pt x="4881122" y="4023372"/>
                  <a:pt x="4783029" y="4038600"/>
                </a:cubicBezTo>
                <a:cubicBezTo>
                  <a:pt x="4684936" y="4053828"/>
                  <a:pt x="4271864" y="4007922"/>
                  <a:pt x="4006865" y="4038600"/>
                </a:cubicBezTo>
                <a:cubicBezTo>
                  <a:pt x="3741866" y="4069278"/>
                  <a:pt x="3581493" y="4064607"/>
                  <a:pt x="3456253" y="4038600"/>
                </a:cubicBezTo>
                <a:cubicBezTo>
                  <a:pt x="3331013" y="4012593"/>
                  <a:pt x="2793848" y="4058214"/>
                  <a:pt x="2567312" y="4038600"/>
                </a:cubicBezTo>
                <a:cubicBezTo>
                  <a:pt x="2340776" y="4018986"/>
                  <a:pt x="2045914" y="4062078"/>
                  <a:pt x="1678372" y="4038600"/>
                </a:cubicBezTo>
                <a:cubicBezTo>
                  <a:pt x="1310830" y="4015122"/>
                  <a:pt x="1332694" y="4037589"/>
                  <a:pt x="1014984" y="4038600"/>
                </a:cubicBezTo>
                <a:cubicBezTo>
                  <a:pt x="697274" y="4039611"/>
                  <a:pt x="332859" y="4024395"/>
                  <a:pt x="0" y="4038600"/>
                </a:cubicBezTo>
                <a:cubicBezTo>
                  <a:pt x="-27353" y="3868397"/>
                  <a:pt x="14508" y="3701656"/>
                  <a:pt x="0" y="3446272"/>
                </a:cubicBezTo>
                <a:cubicBezTo>
                  <a:pt x="-14508" y="3190888"/>
                  <a:pt x="-14194" y="2976649"/>
                  <a:pt x="0" y="2692400"/>
                </a:cubicBezTo>
                <a:cubicBezTo>
                  <a:pt x="14194" y="2408151"/>
                  <a:pt x="2290" y="2245597"/>
                  <a:pt x="0" y="1978914"/>
                </a:cubicBezTo>
                <a:cubicBezTo>
                  <a:pt x="-2290" y="1712231"/>
                  <a:pt x="26897" y="1543393"/>
                  <a:pt x="0" y="1426972"/>
                </a:cubicBezTo>
                <a:cubicBezTo>
                  <a:pt x="-26897" y="1310551"/>
                  <a:pt x="-13477" y="1148422"/>
                  <a:pt x="0" y="875030"/>
                </a:cubicBezTo>
                <a:cubicBezTo>
                  <a:pt x="13477" y="601638"/>
                  <a:pt x="-4834" y="395726"/>
                  <a:pt x="0" y="0"/>
                </a:cubicBezTo>
                <a:close/>
              </a:path>
              <a:path w="11277600" h="4038600" stroke="0" extrusionOk="0">
                <a:moveTo>
                  <a:pt x="0" y="0"/>
                </a:moveTo>
                <a:cubicBezTo>
                  <a:pt x="187299" y="21050"/>
                  <a:pt x="402586" y="-27108"/>
                  <a:pt x="663388" y="0"/>
                </a:cubicBezTo>
                <a:cubicBezTo>
                  <a:pt x="924190" y="27108"/>
                  <a:pt x="1169090" y="-502"/>
                  <a:pt x="1326776" y="0"/>
                </a:cubicBezTo>
                <a:cubicBezTo>
                  <a:pt x="1484462" y="502"/>
                  <a:pt x="1918794" y="-5775"/>
                  <a:pt x="2215717" y="0"/>
                </a:cubicBezTo>
                <a:cubicBezTo>
                  <a:pt x="2512640" y="5775"/>
                  <a:pt x="2450413" y="-7661"/>
                  <a:pt x="2540777" y="0"/>
                </a:cubicBezTo>
                <a:cubicBezTo>
                  <a:pt x="2631141" y="7661"/>
                  <a:pt x="2862863" y="12093"/>
                  <a:pt x="2978613" y="0"/>
                </a:cubicBezTo>
                <a:cubicBezTo>
                  <a:pt x="3094363" y="-12093"/>
                  <a:pt x="3620670" y="23000"/>
                  <a:pt x="3867553" y="0"/>
                </a:cubicBezTo>
                <a:cubicBezTo>
                  <a:pt x="4114436" y="-23000"/>
                  <a:pt x="4363356" y="-18846"/>
                  <a:pt x="4530942" y="0"/>
                </a:cubicBezTo>
                <a:cubicBezTo>
                  <a:pt x="4698528" y="18846"/>
                  <a:pt x="4928189" y="-10279"/>
                  <a:pt x="5194330" y="0"/>
                </a:cubicBezTo>
                <a:cubicBezTo>
                  <a:pt x="5460471" y="10279"/>
                  <a:pt x="5639199" y="20750"/>
                  <a:pt x="5857718" y="0"/>
                </a:cubicBezTo>
                <a:cubicBezTo>
                  <a:pt x="6076237" y="-20750"/>
                  <a:pt x="6095287" y="-7766"/>
                  <a:pt x="6182778" y="0"/>
                </a:cubicBezTo>
                <a:cubicBezTo>
                  <a:pt x="6270269" y="7766"/>
                  <a:pt x="6618158" y="-21561"/>
                  <a:pt x="6733391" y="0"/>
                </a:cubicBezTo>
                <a:cubicBezTo>
                  <a:pt x="6848624" y="21561"/>
                  <a:pt x="7201712" y="6148"/>
                  <a:pt x="7509555" y="0"/>
                </a:cubicBezTo>
                <a:cubicBezTo>
                  <a:pt x="7817398" y="-6148"/>
                  <a:pt x="7999258" y="-2368"/>
                  <a:pt x="8172943" y="0"/>
                </a:cubicBezTo>
                <a:cubicBezTo>
                  <a:pt x="8346628" y="2368"/>
                  <a:pt x="8348100" y="-1473"/>
                  <a:pt x="8498003" y="0"/>
                </a:cubicBezTo>
                <a:cubicBezTo>
                  <a:pt x="8647906" y="1473"/>
                  <a:pt x="8808762" y="-6644"/>
                  <a:pt x="9048616" y="0"/>
                </a:cubicBezTo>
                <a:cubicBezTo>
                  <a:pt x="9288470" y="6644"/>
                  <a:pt x="9214419" y="-3187"/>
                  <a:pt x="9373676" y="0"/>
                </a:cubicBezTo>
                <a:cubicBezTo>
                  <a:pt x="9532933" y="3187"/>
                  <a:pt x="9778149" y="19071"/>
                  <a:pt x="10149840" y="0"/>
                </a:cubicBezTo>
                <a:cubicBezTo>
                  <a:pt x="10521531" y="-19071"/>
                  <a:pt x="10933793" y="22301"/>
                  <a:pt x="11277600" y="0"/>
                </a:cubicBezTo>
                <a:cubicBezTo>
                  <a:pt x="11293147" y="144122"/>
                  <a:pt x="11283815" y="515647"/>
                  <a:pt x="11277600" y="673100"/>
                </a:cubicBezTo>
                <a:cubicBezTo>
                  <a:pt x="11271385" y="830553"/>
                  <a:pt x="11268265" y="1115518"/>
                  <a:pt x="11277600" y="1346200"/>
                </a:cubicBezTo>
                <a:cubicBezTo>
                  <a:pt x="11286935" y="1576882"/>
                  <a:pt x="11259062" y="1737378"/>
                  <a:pt x="11277600" y="1938528"/>
                </a:cubicBezTo>
                <a:cubicBezTo>
                  <a:pt x="11296138" y="2139678"/>
                  <a:pt x="11250919" y="2261358"/>
                  <a:pt x="11277600" y="2490470"/>
                </a:cubicBezTo>
                <a:cubicBezTo>
                  <a:pt x="11304281" y="2719582"/>
                  <a:pt x="11273743" y="3018435"/>
                  <a:pt x="11277600" y="3163570"/>
                </a:cubicBezTo>
                <a:cubicBezTo>
                  <a:pt x="11281457" y="3308705"/>
                  <a:pt x="11237605" y="3711212"/>
                  <a:pt x="11277600" y="4038600"/>
                </a:cubicBezTo>
                <a:cubicBezTo>
                  <a:pt x="11151831" y="4057388"/>
                  <a:pt x="10841857" y="4030699"/>
                  <a:pt x="10726988" y="4038600"/>
                </a:cubicBezTo>
                <a:cubicBezTo>
                  <a:pt x="10612119" y="4046501"/>
                  <a:pt x="10403764" y="4022598"/>
                  <a:pt x="10289152" y="4038600"/>
                </a:cubicBezTo>
                <a:cubicBezTo>
                  <a:pt x="10174540" y="4054602"/>
                  <a:pt x="9817158" y="4040710"/>
                  <a:pt x="9400211" y="4038600"/>
                </a:cubicBezTo>
                <a:cubicBezTo>
                  <a:pt x="8983264" y="4036490"/>
                  <a:pt x="8863377" y="4048381"/>
                  <a:pt x="8511271" y="4038600"/>
                </a:cubicBezTo>
                <a:cubicBezTo>
                  <a:pt x="8159165" y="4028819"/>
                  <a:pt x="8288878" y="4033094"/>
                  <a:pt x="8186211" y="4038600"/>
                </a:cubicBezTo>
                <a:cubicBezTo>
                  <a:pt x="8083544" y="4044106"/>
                  <a:pt x="7824997" y="4013170"/>
                  <a:pt x="7635599" y="4038600"/>
                </a:cubicBezTo>
                <a:cubicBezTo>
                  <a:pt x="7446201" y="4064030"/>
                  <a:pt x="7441315" y="4048731"/>
                  <a:pt x="7310538" y="4038600"/>
                </a:cubicBezTo>
                <a:cubicBezTo>
                  <a:pt x="7179761" y="4028469"/>
                  <a:pt x="6717344" y="4050797"/>
                  <a:pt x="6534374" y="4038600"/>
                </a:cubicBezTo>
                <a:cubicBezTo>
                  <a:pt x="6351404" y="4026403"/>
                  <a:pt x="6285122" y="4022912"/>
                  <a:pt x="6209314" y="4038600"/>
                </a:cubicBezTo>
                <a:cubicBezTo>
                  <a:pt x="6133506" y="4054288"/>
                  <a:pt x="5811562" y="4057368"/>
                  <a:pt x="5545926" y="4038600"/>
                </a:cubicBezTo>
                <a:cubicBezTo>
                  <a:pt x="5280290" y="4019832"/>
                  <a:pt x="5234214" y="4022500"/>
                  <a:pt x="4995313" y="4038600"/>
                </a:cubicBezTo>
                <a:cubicBezTo>
                  <a:pt x="4756412" y="4054700"/>
                  <a:pt x="4585023" y="4056303"/>
                  <a:pt x="4219149" y="4038600"/>
                </a:cubicBezTo>
                <a:cubicBezTo>
                  <a:pt x="3853275" y="4020897"/>
                  <a:pt x="3810064" y="4065813"/>
                  <a:pt x="3442985" y="4038600"/>
                </a:cubicBezTo>
                <a:cubicBezTo>
                  <a:pt x="3075906" y="4011387"/>
                  <a:pt x="2857839" y="4004767"/>
                  <a:pt x="2554045" y="4038600"/>
                </a:cubicBezTo>
                <a:cubicBezTo>
                  <a:pt x="2250251" y="4072433"/>
                  <a:pt x="2159751" y="4041226"/>
                  <a:pt x="2003432" y="4038600"/>
                </a:cubicBezTo>
                <a:cubicBezTo>
                  <a:pt x="1847113" y="4035974"/>
                  <a:pt x="1789581" y="4052881"/>
                  <a:pt x="1678372" y="4038600"/>
                </a:cubicBezTo>
                <a:cubicBezTo>
                  <a:pt x="1567163" y="4024319"/>
                  <a:pt x="1225094" y="4022514"/>
                  <a:pt x="1014984" y="4038600"/>
                </a:cubicBezTo>
                <a:cubicBezTo>
                  <a:pt x="804874" y="4054686"/>
                  <a:pt x="441884" y="4046473"/>
                  <a:pt x="0" y="4038600"/>
                </a:cubicBezTo>
                <a:cubicBezTo>
                  <a:pt x="-18131" y="3775844"/>
                  <a:pt x="-25401" y="3567469"/>
                  <a:pt x="0" y="3365500"/>
                </a:cubicBezTo>
                <a:cubicBezTo>
                  <a:pt x="25401" y="3163531"/>
                  <a:pt x="-17880" y="2949630"/>
                  <a:pt x="0" y="2611628"/>
                </a:cubicBezTo>
                <a:cubicBezTo>
                  <a:pt x="17880" y="2273626"/>
                  <a:pt x="-23510" y="2175041"/>
                  <a:pt x="0" y="2019300"/>
                </a:cubicBezTo>
                <a:cubicBezTo>
                  <a:pt x="23510" y="1863559"/>
                  <a:pt x="-19448" y="1480609"/>
                  <a:pt x="0" y="1305814"/>
                </a:cubicBezTo>
                <a:cubicBezTo>
                  <a:pt x="19448" y="1131019"/>
                  <a:pt x="3717" y="823846"/>
                  <a:pt x="0" y="632714"/>
                </a:cubicBezTo>
                <a:cubicBezTo>
                  <a:pt x="-3717" y="441582"/>
                  <a:pt x="-16375" y="191741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/>
          <a:lstStyle>
            <a:lvl1pPr marL="685800" marR="0" indent="-6858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500" b="0" i="0">
                <a:solidFill>
                  <a:srgbClr val="2C303C"/>
                </a:solidFill>
                <a:latin typeface="Agenda-Light" panose="02000603040000020004" pitchFamily="2" charset="0"/>
                <a:ea typeface="+mn-ea"/>
                <a:cs typeface="+mn-cs"/>
              </a:defRPr>
            </a:lvl1pPr>
            <a:lvl2pPr marL="10287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2pPr>
            <a:lvl3pPr marL="14859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3pPr>
            <a:lvl4pPr marL="19431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4pPr>
            <a:lvl5pPr marL="2400300" indent="-571500" eaLnBrk="1" hangingPunct="1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 kern="0" dirty="0">
                <a:latin typeface="+mn-lt"/>
              </a:rPr>
              <a:t>P-Card Website: </a:t>
            </a:r>
            <a:r>
              <a:rPr lang="en-US" sz="3600" kern="0" dirty="0">
                <a:latin typeface="+mn-lt"/>
                <a:hlinkClick r:id="rId5"/>
              </a:rPr>
              <a:t>https://www2.cortland.edu/offices/purchasing-office/p-card-guidelines.dot</a:t>
            </a:r>
            <a:r>
              <a:rPr lang="en-US" sz="3600" kern="0" dirty="0">
                <a:latin typeface="+mn-lt"/>
              </a:rPr>
              <a:t> </a:t>
            </a:r>
          </a:p>
          <a:p>
            <a:pPr marL="0" indent="0">
              <a:buNone/>
            </a:pPr>
            <a:endParaRPr lang="en-US" sz="3600" kern="0" dirty="0">
              <a:latin typeface="+mn-lt"/>
            </a:endParaRPr>
          </a:p>
          <a:p>
            <a:pPr marL="0" indent="0">
              <a:buNone/>
            </a:pPr>
            <a:r>
              <a:rPr lang="en-US" sz="3600" b="1" kern="0" dirty="0">
                <a:latin typeface="+mn-lt"/>
              </a:rPr>
              <a:t>Purchasing &amp; AP Staff: </a:t>
            </a:r>
            <a:r>
              <a:rPr lang="en-US" sz="3600" kern="0" dirty="0">
                <a:latin typeface="+mn-lt"/>
                <a:hlinkClick r:id="rId6"/>
              </a:rPr>
              <a:t>https://www2.cortland.edu/offices/purchasing-office/purchasing-staff.dot</a:t>
            </a:r>
            <a:r>
              <a:rPr lang="en-US" sz="3600" kern="0" dirty="0">
                <a:latin typeface="+mn-lt"/>
              </a:rPr>
              <a:t> </a:t>
            </a:r>
          </a:p>
        </p:txBody>
      </p:sp>
      <p:pic>
        <p:nvPicPr>
          <p:cNvPr id="1026" name="Picture 2" descr="Which is Better: Phone or Email?">
            <a:extLst>
              <a:ext uri="{FF2B5EF4-FFF2-40B4-BE49-F238E27FC236}">
                <a16:creationId xmlns:a16="http://schemas.microsoft.com/office/drawing/2014/main" id="{EDC8307E-ED56-3310-CA10-7A0E0651BB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9031" y="387352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2878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8782C-3A4B-BCA1-725C-83D59E2C2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1B2654-F078-B195-4D89-61EBC11A88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577" y="320676"/>
            <a:ext cx="13473103" cy="2820670"/>
          </a:xfrm>
        </p:spPr>
        <p:txBody>
          <a:bodyPr/>
          <a:lstStyle/>
          <a:p>
            <a:r>
              <a:rPr lang="en-US" b="1" dirty="0"/>
              <a:t>Certifying Your P-Card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89545EE-4EEC-AE3A-6474-5BE7DB67048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85326" y="1539875"/>
            <a:ext cx="13540354" cy="8892241"/>
          </a:xfrm>
        </p:spPr>
        <p:txBody>
          <a:bodyPr/>
          <a:lstStyle/>
          <a:p>
            <a:r>
              <a:rPr lang="en-US" sz="4000" b="1" dirty="0"/>
              <a:t>What does “certifying” mean?</a:t>
            </a:r>
          </a:p>
          <a:p>
            <a:pPr lvl="1"/>
            <a:r>
              <a:rPr lang="en-US" sz="3000" dirty="0"/>
              <a:t>Reviewing and confirming that all P-Card transactions are accurate and appropriate.</a:t>
            </a:r>
          </a:p>
          <a:p>
            <a:pPr lvl="1"/>
            <a:r>
              <a:rPr lang="en-US" sz="3000" dirty="0"/>
              <a:t>Ensuring each charge has proper documentation and a business purpose.</a:t>
            </a:r>
          </a:p>
          <a:p>
            <a:pPr lvl="1"/>
            <a:endParaRPr lang="en-US" sz="3200" dirty="0"/>
          </a:p>
          <a:p>
            <a:pPr marL="685800" lvl="1" indent="-685800"/>
            <a:r>
              <a:rPr lang="en-US" sz="4000" b="1" dirty="0">
                <a:solidFill>
                  <a:srgbClr val="2C303C"/>
                </a:solidFill>
              </a:rPr>
              <a:t>When do you certify?</a:t>
            </a:r>
          </a:p>
          <a:p>
            <a:pPr marL="1143000" lvl="2" indent="-685800"/>
            <a:r>
              <a:rPr lang="en-US" sz="3000" dirty="0">
                <a:solidFill>
                  <a:srgbClr val="2C303C"/>
                </a:solidFill>
              </a:rPr>
              <a:t>After receiving notification from myself, the P-Card Admin - </a:t>
            </a:r>
            <a:r>
              <a:rPr lang="en-US" sz="3000" b="1" i="1" dirty="0">
                <a:solidFill>
                  <a:srgbClr val="2C303C"/>
                </a:solidFill>
              </a:rPr>
              <a:t>NOT immediately when your JPMC statement becomes available.</a:t>
            </a:r>
          </a:p>
          <a:p>
            <a:pPr marL="1143000" lvl="2" indent="-685800"/>
            <a:endParaRPr lang="en-US" sz="4400" dirty="0">
              <a:solidFill>
                <a:srgbClr val="2C303C"/>
              </a:solidFill>
            </a:endParaRPr>
          </a:p>
          <a:p>
            <a:pPr marL="685800" lvl="1" indent="-685800"/>
            <a:r>
              <a:rPr lang="en-US" sz="4000" b="1" dirty="0">
                <a:solidFill>
                  <a:srgbClr val="2C303C"/>
                </a:solidFill>
              </a:rPr>
              <a:t>Why is certification important?</a:t>
            </a:r>
          </a:p>
          <a:p>
            <a:pPr marL="1143000" lvl="2" indent="-685800"/>
            <a:r>
              <a:rPr lang="en-US" sz="3000" dirty="0"/>
              <a:t>Confirms purchases are valid SUNY business expenses.</a:t>
            </a:r>
          </a:p>
          <a:p>
            <a:pPr marL="1143000" lvl="2" indent="-685800"/>
            <a:r>
              <a:rPr lang="en-US" sz="3000" dirty="0"/>
              <a:t>Ensures accuracy before payment is processed.</a:t>
            </a:r>
          </a:p>
          <a:p>
            <a:pPr marL="1143000" lvl="2" indent="-685800"/>
            <a:r>
              <a:rPr lang="en-US" sz="3000" dirty="0"/>
              <a:t>Required for audit compliance.</a:t>
            </a:r>
          </a:p>
          <a:p>
            <a:pPr marL="1143000" lvl="2" indent="-685800"/>
            <a:r>
              <a:rPr lang="en-US" sz="3000" dirty="0"/>
              <a:t>Helps prevent errors, misuse, or missing documentation.</a:t>
            </a:r>
            <a:endParaRPr lang="en-US" sz="2800" dirty="0"/>
          </a:p>
          <a:p>
            <a:pPr marL="0" lvl="1" indent="0">
              <a:buNone/>
            </a:pPr>
            <a:r>
              <a:rPr lang="en-US" dirty="0">
                <a:solidFill>
                  <a:srgbClr val="2C303C"/>
                </a:solidFill>
                <a:hlinkClick r:id="rId3"/>
              </a:rPr>
              <a:t>Instructions to certify</a:t>
            </a:r>
            <a:endParaRPr lang="en-US" dirty="0">
              <a:solidFill>
                <a:srgbClr val="2C303C"/>
              </a:solidFill>
            </a:endParaRPr>
          </a:p>
          <a:p>
            <a:pPr marL="0" lvl="1" indent="0">
              <a:buNone/>
            </a:pPr>
            <a:r>
              <a:rPr lang="en-US" dirty="0">
                <a:solidFill>
                  <a:srgbClr val="2C303C"/>
                </a:solidFill>
                <a:hlinkClick r:id="rId4"/>
              </a:rPr>
              <a:t>How-to Video to change a dept. account #</a:t>
            </a:r>
            <a:r>
              <a:rPr lang="en-US" dirty="0">
                <a:solidFill>
                  <a:srgbClr val="2C303C"/>
                </a:solidFill>
              </a:rPr>
              <a:t> </a:t>
            </a:r>
            <a:r>
              <a:rPr lang="en-US" sz="3200" i="1" dirty="0">
                <a:solidFill>
                  <a:srgbClr val="2C303C"/>
                </a:solidFill>
              </a:rPr>
              <a:t>(this can be done </a:t>
            </a:r>
            <a:r>
              <a:rPr lang="en-US" sz="3200" b="1" i="1" dirty="0">
                <a:solidFill>
                  <a:srgbClr val="2C303C"/>
                </a:solidFill>
              </a:rPr>
              <a:t>PRIOR</a:t>
            </a:r>
            <a:r>
              <a:rPr lang="en-US" sz="3200" i="1" dirty="0">
                <a:solidFill>
                  <a:srgbClr val="2C303C"/>
                </a:solidFill>
              </a:rPr>
              <a:t> to FMS certification)</a:t>
            </a:r>
            <a:endParaRPr lang="en-US" i="1" dirty="0">
              <a:solidFill>
                <a:srgbClr val="2C30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645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167EDBE-F46E-CECF-3128-A5C5233178C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2576" y="2454275"/>
            <a:ext cx="13374509" cy="3581400"/>
          </a:xfrm>
        </p:spPr>
        <p:txBody>
          <a:bodyPr/>
          <a:lstStyle/>
          <a:p>
            <a:r>
              <a:rPr lang="en-US" dirty="0"/>
              <a:t>When certifying:</a:t>
            </a:r>
          </a:p>
          <a:p>
            <a:pPr lvl="1"/>
            <a:r>
              <a:rPr lang="en-US" dirty="0"/>
              <a:t>DO </a:t>
            </a:r>
            <a:r>
              <a:rPr lang="en-US" b="1" dirty="0"/>
              <a:t>NOT</a:t>
            </a:r>
            <a:r>
              <a:rPr lang="en-US" dirty="0"/>
              <a:t> CLICK “OK”</a:t>
            </a:r>
          </a:p>
          <a:p>
            <a:pPr lvl="1"/>
            <a:r>
              <a:rPr lang="en-US" dirty="0"/>
              <a:t>Send a screenshot to P-Card Admin (include account #)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8BE602-CA44-0710-94BE-F3FF0484A00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sz="8800" b="1" dirty="0"/>
              <a:t>Account Funding Override</a:t>
            </a:r>
          </a:p>
        </p:txBody>
      </p:sp>
      <p:pic>
        <p:nvPicPr>
          <p:cNvPr id="1026" name="Picture 1">
            <a:extLst>
              <a:ext uri="{FF2B5EF4-FFF2-40B4-BE49-F238E27FC236}">
                <a16:creationId xmlns:a16="http://schemas.microsoft.com/office/drawing/2014/main" id="{4FB5A836-9C38-196B-C277-A3B108F504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13" t="36308"/>
          <a:stretch>
            <a:fillRect/>
          </a:stretch>
        </p:blipFill>
        <p:spPr bwMode="auto">
          <a:xfrm>
            <a:off x="2472742" y="4404888"/>
            <a:ext cx="10134178" cy="5443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4607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6F247E-24C2-05CD-0382-8FDD339C5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67CB43-9D40-FCE3-70E6-AFB9C0E077E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577" y="320676"/>
            <a:ext cx="13473103" cy="1828799"/>
          </a:xfrm>
        </p:spPr>
        <p:txBody>
          <a:bodyPr/>
          <a:lstStyle/>
          <a:p>
            <a:r>
              <a:rPr lang="en-US" b="1" dirty="0"/>
              <a:t>JMPC - </a:t>
            </a:r>
            <a:r>
              <a:rPr lang="en-US" b="1" dirty="0" err="1"/>
              <a:t>PaymentNet</a:t>
            </a:r>
            <a:endParaRPr lang="en-US" b="1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7C63EE9-6FF7-ADC2-63DF-F4EB7C5EAD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119" b="18860"/>
          <a:stretch>
            <a:fillRect/>
          </a:stretch>
        </p:blipFill>
        <p:spPr bwMode="auto">
          <a:xfrm>
            <a:off x="605631" y="5121275"/>
            <a:ext cx="9796640" cy="5064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A21C2D0-27B5-29DE-BE58-BBB69A8250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5375" t="10724" r="25132" b="51351"/>
          <a:stretch>
            <a:fillRect/>
          </a:stretch>
        </p:blipFill>
        <p:spPr>
          <a:xfrm rot="8267650">
            <a:off x="5239761" y="-1331182"/>
            <a:ext cx="1655040" cy="12773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B4B5737-7F57-F5AE-8AA9-847A4E3463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64031" y="5874808"/>
            <a:ext cx="3888221" cy="3208867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98A98C-949A-3A26-599B-CE3B130BFB8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0955" y="2051050"/>
            <a:ext cx="13374509" cy="3581400"/>
          </a:xfrm>
        </p:spPr>
        <p:txBody>
          <a:bodyPr/>
          <a:lstStyle/>
          <a:p>
            <a:r>
              <a:rPr lang="en-US" sz="3600" dirty="0"/>
              <a:t>To view your statements, click </a:t>
            </a:r>
            <a:r>
              <a:rPr lang="en-US" sz="3600" b="1" dirty="0"/>
              <a:t>Statements</a:t>
            </a:r>
            <a:r>
              <a:rPr lang="en-US" sz="3600" dirty="0"/>
              <a:t> and at the bottom, you can view your most current statement and download the PDF.</a:t>
            </a:r>
          </a:p>
          <a:p>
            <a:r>
              <a:rPr lang="en-US" sz="3600" dirty="0"/>
              <a:t>To view previous statements, in the left-hand sidebar, under </a:t>
            </a:r>
            <a:r>
              <a:rPr lang="en-US" sz="3600" b="1" dirty="0"/>
              <a:t>Statements</a:t>
            </a:r>
            <a:r>
              <a:rPr lang="en-US" sz="3600" dirty="0"/>
              <a:t>, click the dropdown arrow and under </a:t>
            </a:r>
            <a:r>
              <a:rPr lang="en-US" sz="3600" b="1" dirty="0"/>
              <a:t>View Statements</a:t>
            </a:r>
            <a:r>
              <a:rPr lang="en-US" sz="3600" dirty="0"/>
              <a:t>, click </a:t>
            </a:r>
            <a:r>
              <a:rPr lang="en-US" sz="3600" b="1" dirty="0"/>
              <a:t>Statements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523363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A81B94-2714-8166-E65D-EC23F1F1E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FCF923-CFA3-90B2-40C8-820D55BDC0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577" y="320676"/>
            <a:ext cx="13473103" cy="2820670"/>
          </a:xfrm>
        </p:spPr>
        <p:txBody>
          <a:bodyPr/>
          <a:lstStyle/>
          <a:p>
            <a:r>
              <a:rPr lang="en-US" b="1" dirty="0"/>
              <a:t>JMPC - </a:t>
            </a:r>
            <a:r>
              <a:rPr lang="en-US" b="1" dirty="0" err="1"/>
              <a:t>PaymentNet</a:t>
            </a:r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6F1004-CB7E-5182-925D-97DFFB9F45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5231" y="5183735"/>
            <a:ext cx="9300449" cy="48221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A9D0785-A0A2-8FDA-E892-74D5880C36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5375" t="10724" r="25132" b="51351"/>
          <a:stretch>
            <a:fillRect/>
          </a:stretch>
        </p:blipFill>
        <p:spPr>
          <a:xfrm rot="1658885">
            <a:off x="3626922" y="7184947"/>
            <a:ext cx="1655040" cy="12773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1B79D90-15F9-A36B-2C53-3249AD63DF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5375" t="10724" r="25132" b="51351"/>
          <a:stretch>
            <a:fillRect/>
          </a:stretch>
        </p:blipFill>
        <p:spPr>
          <a:xfrm rot="347418">
            <a:off x="4603958" y="5507204"/>
            <a:ext cx="1655040" cy="1277399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F93027A-DF67-D5DD-6F01-DB807126AEE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53983" y="1731011"/>
            <a:ext cx="13374509" cy="3581400"/>
          </a:xfrm>
        </p:spPr>
        <p:txBody>
          <a:bodyPr/>
          <a:lstStyle/>
          <a:p>
            <a:r>
              <a:rPr lang="en-US" sz="3600" dirty="0"/>
              <a:t>To view previous statements, select the statement date you want to review under Billing Date at the top.</a:t>
            </a:r>
          </a:p>
          <a:p>
            <a:r>
              <a:rPr lang="en-US" sz="3600" dirty="0"/>
              <a:t>Click on “View Statement (PDF)” beneath to view the entire statement or review the transactions on the screen as shown here.</a:t>
            </a:r>
          </a:p>
          <a:p>
            <a:r>
              <a:rPr lang="en-US" sz="3600" dirty="0"/>
              <a:t>On the current statement, review transactions for any suspicious or unauthorized activity.</a:t>
            </a:r>
          </a:p>
        </p:txBody>
      </p:sp>
    </p:spTree>
    <p:extLst>
      <p:ext uri="{BB962C8B-B14F-4D97-AF65-F5344CB8AC3E}">
        <p14:creationId xmlns:p14="http://schemas.microsoft.com/office/powerpoint/2010/main" val="723004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27A4A-D6D5-602F-B266-63CC2ED2C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1EF4FC-D371-A4A9-51D2-2834B52681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577" y="320676"/>
            <a:ext cx="13473103" cy="2820670"/>
          </a:xfrm>
        </p:spPr>
        <p:txBody>
          <a:bodyPr/>
          <a:lstStyle/>
          <a:p>
            <a:r>
              <a:rPr lang="en-US" b="1" dirty="0"/>
              <a:t>Digital P-Card Packets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5FFD554-16D4-E6A3-1C0C-9EB817CA84E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6151" y="1844675"/>
            <a:ext cx="13469530" cy="8001000"/>
          </a:xfrm>
        </p:spPr>
        <p:txBody>
          <a:bodyPr/>
          <a:lstStyle/>
          <a:p>
            <a:r>
              <a:rPr lang="en-US" b="1" dirty="0"/>
              <a:t>Why have we gone digital?</a:t>
            </a:r>
          </a:p>
          <a:p>
            <a:pPr lvl="1"/>
            <a:r>
              <a:rPr lang="en-US" dirty="0"/>
              <a:t>Improves efficiency – faster submission and approval process</a:t>
            </a:r>
          </a:p>
          <a:p>
            <a:pPr lvl="1"/>
            <a:r>
              <a:rPr lang="en-US" dirty="0"/>
              <a:t>Enhances organization – all documents are stored in one place</a:t>
            </a:r>
          </a:p>
          <a:p>
            <a:pPr lvl="1"/>
            <a:r>
              <a:rPr lang="en-US" dirty="0"/>
              <a:t>Reduces paper use – more sustainable and cost-effective – our office is completely paperless</a:t>
            </a:r>
          </a:p>
          <a:p>
            <a:pPr lvl="1"/>
            <a:r>
              <a:rPr lang="en-US" dirty="0"/>
              <a:t>Simplifies audits – easier to review, track, and retrieve records</a:t>
            </a:r>
          </a:p>
          <a:p>
            <a:pPr lvl="1"/>
            <a:endParaRPr lang="en-US" b="1" dirty="0"/>
          </a:p>
          <a:p>
            <a:r>
              <a:rPr lang="en-US" b="1" dirty="0"/>
              <a:t>Tips to create an organized digital packet</a:t>
            </a:r>
          </a:p>
          <a:p>
            <a:pPr lvl="1"/>
            <a:r>
              <a:rPr lang="en-US" b="1" dirty="0"/>
              <a:t>Best Practices:</a:t>
            </a:r>
          </a:p>
          <a:p>
            <a:pPr lvl="2"/>
            <a:r>
              <a:rPr lang="en-US" dirty="0"/>
              <a:t>Gather documentation (clear &amp; legible itemized receipts, business purposes, any required approvals, etc.)</a:t>
            </a:r>
          </a:p>
          <a:p>
            <a:pPr lvl="2"/>
            <a:r>
              <a:rPr lang="en-US" dirty="0"/>
              <a:t>Keep file names consistent</a:t>
            </a:r>
          </a:p>
          <a:p>
            <a:pPr lvl="2"/>
            <a:r>
              <a:rPr lang="en-US" dirty="0"/>
              <a:t>Double-check transactions match bank statement</a:t>
            </a:r>
          </a:p>
          <a:p>
            <a:pPr lvl="2"/>
            <a:r>
              <a:rPr lang="en-US" dirty="0"/>
              <a:t>Attach FMS Certification page</a:t>
            </a:r>
          </a:p>
        </p:txBody>
      </p:sp>
    </p:spTree>
    <p:extLst>
      <p:ext uri="{BB962C8B-B14F-4D97-AF65-F5344CB8AC3E}">
        <p14:creationId xmlns:p14="http://schemas.microsoft.com/office/powerpoint/2010/main" val="1640887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51501-751B-C219-C7E5-373DE22B4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E196F5-03F3-D811-FE67-EC186AC88D4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577" y="320676"/>
            <a:ext cx="13473103" cy="2820670"/>
          </a:xfrm>
        </p:spPr>
        <p:txBody>
          <a:bodyPr/>
          <a:lstStyle/>
          <a:p>
            <a:r>
              <a:rPr lang="en-US" b="1" dirty="0"/>
              <a:t>Digital P-Card Packets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45D786F-8538-3F58-EBF5-69EF1D87B8F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6151" y="2225675"/>
            <a:ext cx="13469530" cy="8001000"/>
          </a:xfrm>
        </p:spPr>
        <p:txBody>
          <a:bodyPr/>
          <a:lstStyle/>
          <a:p>
            <a:r>
              <a:rPr lang="en-US" b="1" dirty="0"/>
              <a:t>Dropbox Instructions</a:t>
            </a:r>
          </a:p>
          <a:p>
            <a:pPr lvl="1"/>
            <a:r>
              <a:rPr lang="en-US" sz="2800" dirty="0">
                <a:hlinkClick r:id="rId3"/>
              </a:rPr>
              <a:t>https://www2.cortland.edu/offices/purchasing-office/p-card-faqs#digital-p-card-packet-submission-instructions</a:t>
            </a:r>
            <a:endParaRPr lang="en-US" sz="2800" dirty="0"/>
          </a:p>
          <a:p>
            <a:pPr lvl="2"/>
            <a:r>
              <a:rPr lang="en-US" sz="2800" dirty="0"/>
              <a:t>Under Digital P-Card Packet Submission Instructions</a:t>
            </a:r>
          </a:p>
        </p:txBody>
      </p:sp>
    </p:spTree>
    <p:extLst>
      <p:ext uri="{BB962C8B-B14F-4D97-AF65-F5344CB8AC3E}">
        <p14:creationId xmlns:p14="http://schemas.microsoft.com/office/powerpoint/2010/main" val="856587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CB7C739F-2668-7040-AD5D-8DE833A2A727}" vid="{86B7AA45-884D-E142-992B-8935A3C382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Paying xmlns="eb4b0d8e-34e6-4532-a463-463ce66d53bf">false</Paying>
    <Comments xmlns="eb4b0d8e-34e6-4532-a463-463ce66d53bf" xsi:nil="true"/>
    <lcf76f155ced4ddcb4097134ff3c332f xmlns="eb4b0d8e-34e6-4532-a463-463ce66d53bf">
      <Terms xmlns="http://schemas.microsoft.com/office/infopath/2007/PartnerControls"/>
    </lcf76f155ced4ddcb4097134ff3c332f>
    <_ip_UnifiedCompliancePolicyProperties xmlns="http://schemas.microsoft.com/sharepoint/v3" xsi:nil="true"/>
    <TaxCatchAll xmlns="e3003f06-4040-4180-8bc2-3871dbedd8af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49F5F0230E9AA4189161AE71D97DB00" ma:contentTypeVersion="28" ma:contentTypeDescription="Create a new document." ma:contentTypeScope="" ma:versionID="9e9f8dcc402eef7e4bb7c6256c73d308">
  <xsd:schema xmlns:xsd="http://www.w3.org/2001/XMLSchema" xmlns:xs="http://www.w3.org/2001/XMLSchema" xmlns:p="http://schemas.microsoft.com/office/2006/metadata/properties" xmlns:ns1="http://schemas.microsoft.com/sharepoint/v3" xmlns:ns2="eb4b0d8e-34e6-4532-a463-463ce66d53bf" xmlns:ns3="e3003f06-4040-4180-8bc2-3871dbedd8af" targetNamespace="http://schemas.microsoft.com/office/2006/metadata/properties" ma:root="true" ma:fieldsID="f2d172b30a4e7ea239b856b909650fb0" ns1:_="" ns2:_="" ns3:_="">
    <xsd:import namespace="http://schemas.microsoft.com/sharepoint/v3"/>
    <xsd:import namespace="eb4b0d8e-34e6-4532-a463-463ce66d53bf"/>
    <xsd:import namespace="e3003f06-4040-4180-8bc2-3871dbedd8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Paying" minOccurs="0"/>
                <xsd:element ref="ns2:Comments" minOccurs="0"/>
                <xsd:element ref="ns2:lcf76f155ced4ddcb4097134ff3c332f" minOccurs="0"/>
                <xsd:element ref="ns3:TaxCatchAll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4b0d8e-34e6-4532-a463-463ce66d53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Paying" ma:index="21" nillable="true" ma:displayName="Downloaded &amp; Paying" ma:default="0" ma:description="AP downloaded and paying in process" ma:format="Dropdown" ma:internalName="Paying">
      <xsd:simpleType>
        <xsd:restriction base="dms:Boolean"/>
      </xsd:simpleType>
    </xsd:element>
    <xsd:element name="Comments" ma:index="22" nillable="true" ma:displayName="Comments" ma:format="Dropdown" ma:internalName="Comments">
      <xsd:simpleType>
        <xsd:restriction base="dms:Note">
          <xsd:maxLength value="255"/>
        </xsd:restriction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70c140da-9693-49fb-8a88-a54d03ac7b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003f06-4040-4180-8bc2-3871dbedd8a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2200a9bb-c1e0-45f7-bea0-a48f5ecb1e36}" ma:internalName="TaxCatchAll" ma:showField="CatchAllData" ma:web="e3003f06-4040-4180-8bc2-3871dbedd8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1C60091-08AC-43A8-8153-A92DE9E8D32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3211FC2-2141-46DF-9A33-BAF633E268D9}">
  <ds:schemaRefs>
    <ds:schemaRef ds:uri="http://schemas.openxmlformats.org/package/2006/metadata/core-properties"/>
    <ds:schemaRef ds:uri="http://purl.org/dc/dcmitype/"/>
    <ds:schemaRef ds:uri="e3003f06-4040-4180-8bc2-3871dbedd8af"/>
    <ds:schemaRef ds:uri="http://schemas.microsoft.com/office/2006/documentManagement/types"/>
    <ds:schemaRef ds:uri="http://schemas.microsoft.com/office/2006/metadata/properties"/>
    <ds:schemaRef ds:uri="http://schemas.microsoft.com/sharepoint/v3"/>
    <ds:schemaRef ds:uri="http://schemas.microsoft.com/office/infopath/2007/PartnerControls"/>
    <ds:schemaRef ds:uri="http://purl.org/dc/terms/"/>
    <ds:schemaRef ds:uri="eb4b0d8e-34e6-4532-a463-463ce66d53bf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196F8F83-10F9-43EA-8204-B8C59687ED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eb4b0d8e-34e6-4532-a463-463ce66d53bf"/>
    <ds:schemaRef ds:uri="e3003f06-4040-4180-8bc2-3871dbedd8a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Cortland-4-3</Template>
  <TotalTime>10003</TotalTime>
  <Words>1908</Words>
  <Application>Microsoft Office PowerPoint</Application>
  <PresentationFormat>Custom</PresentationFormat>
  <Paragraphs>338</Paragraphs>
  <Slides>33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4" baseType="lpstr">
      <vt:lpstr>Abolition</vt:lpstr>
      <vt:lpstr>Agenda</vt:lpstr>
      <vt:lpstr>Agenda-Light</vt:lpstr>
      <vt:lpstr>Arial</vt:lpstr>
      <vt:lpstr>Calibri</vt:lpstr>
      <vt:lpstr>Utopia Std</vt:lpstr>
      <vt:lpstr>Utopia Std Black Headline</vt:lpstr>
      <vt:lpstr>Utopia Std Caption</vt:lpstr>
      <vt:lpstr>Utopia Std Semibold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Casey Avery</dc:creator>
  <cp:lastModifiedBy>Casey Avery</cp:lastModifiedBy>
  <cp:revision>51</cp:revision>
  <cp:lastPrinted>2025-06-10T20:24:05Z</cp:lastPrinted>
  <dcterms:created xsi:type="dcterms:W3CDTF">2023-08-16T18:49:13Z</dcterms:created>
  <dcterms:modified xsi:type="dcterms:W3CDTF">2026-07-31T14:08:38Z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2019-07-30T00:00:00Z</vt:filetime>
  </property>
  <property fmtid="{D5CDD505-2E9C-101B-9397-08002B2CF9AE}" pid="3" name="Creator">
    <vt:lpwstr>Adobe InDesign 14.0 (Macintosh)</vt:lpwstr>
  </property>
  <property fmtid="{D5CDD505-2E9C-101B-9397-08002B2CF9AE}" pid="4" name="LastSaved">
    <vt:filetime>2019-07-30T00:00:00Z</vt:filetime>
  </property>
  <property fmtid="{D5CDD505-2E9C-101B-9397-08002B2CF9AE}" pid="5" name="ContentTypeId">
    <vt:lpwstr>0x010100049F5F0230E9AA4189161AE71D97DB00</vt:lpwstr>
  </property>
  <property fmtid="{D5CDD505-2E9C-101B-9397-08002B2CF9AE}" pid="6" name="MediaServiceImageTags">
    <vt:lpwstr/>
  </property>
</Properties>
</file>